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CAEB-757A-40EE-A3AE-4D47ED48A3C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B7E6-3217-4BAD-851E-316940B7B9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750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CAEB-757A-40EE-A3AE-4D47ED48A3C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B7E6-3217-4BAD-851E-316940B7B9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445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CAEB-757A-40EE-A3AE-4D47ED48A3C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B7E6-3217-4BAD-851E-316940B7B9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196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CAEB-757A-40EE-A3AE-4D47ED48A3C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B7E6-3217-4BAD-851E-316940B7B9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875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CAEB-757A-40EE-A3AE-4D47ED48A3C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B7E6-3217-4BAD-851E-316940B7B9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197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CAEB-757A-40EE-A3AE-4D47ED48A3C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B7E6-3217-4BAD-851E-316940B7B9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817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CAEB-757A-40EE-A3AE-4D47ED48A3C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B7E6-3217-4BAD-851E-316940B7B9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949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CAEB-757A-40EE-A3AE-4D47ED48A3C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B7E6-3217-4BAD-851E-316940B7B9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6541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CAEB-757A-40EE-A3AE-4D47ED48A3C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B7E6-3217-4BAD-851E-316940B7B9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89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CAEB-757A-40EE-A3AE-4D47ED48A3C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B7E6-3217-4BAD-851E-316940B7B9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131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CAEB-757A-40EE-A3AE-4D47ED48A3C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EB7E6-3217-4BAD-851E-316940B7B9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668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2CAEB-757A-40EE-A3AE-4D47ED48A3C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EB7E6-3217-4BAD-851E-316940B7B9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3062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/>
              <a:t>2024</a:t>
            </a:r>
            <a:r>
              <a:rPr lang="zh-CN" altLang="en-US" dirty="0"/>
              <a:t>初三化学考前指导</a:t>
            </a:r>
            <a:br>
              <a:rPr lang="en-US" altLang="zh-CN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32577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745" y="387015"/>
            <a:ext cx="9487771" cy="6110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820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529" y="1434615"/>
            <a:ext cx="11354564" cy="331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638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576" y="1027973"/>
            <a:ext cx="10777304" cy="476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4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271" y="534652"/>
            <a:ext cx="8801651" cy="559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488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952" y="976011"/>
            <a:ext cx="11359073" cy="409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025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49" y="814387"/>
            <a:ext cx="10609422" cy="437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292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960" y="921468"/>
            <a:ext cx="11054148" cy="4863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757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316" y="1372501"/>
            <a:ext cx="11566042" cy="3449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428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56" y="1025893"/>
            <a:ext cx="11765631" cy="351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2314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884" y="632559"/>
            <a:ext cx="11077174" cy="466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3853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928" y="1090462"/>
            <a:ext cx="12048072" cy="257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4061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646" y="433236"/>
            <a:ext cx="9413006" cy="592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0086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44" y="313222"/>
            <a:ext cx="10172700" cy="522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7965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383" y="1134478"/>
            <a:ext cx="11061090" cy="391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7664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896" y="608297"/>
            <a:ext cx="11221856" cy="495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5321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92" y="242837"/>
            <a:ext cx="9785784" cy="62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0231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311" y="568342"/>
            <a:ext cx="10497971" cy="5254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5250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193" y="1324225"/>
            <a:ext cx="11420251" cy="2131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4939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593" y="593708"/>
            <a:ext cx="11447052" cy="4892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272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115" y="1428699"/>
            <a:ext cx="11635393" cy="1738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9252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206" y="669005"/>
            <a:ext cx="10583681" cy="4644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7351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336" y="1185862"/>
            <a:ext cx="11361091" cy="359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5646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265" y="388068"/>
            <a:ext cx="10012930" cy="564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051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1" y="340592"/>
            <a:ext cx="11144350" cy="527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3248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74" y="895350"/>
            <a:ext cx="12103179" cy="456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7255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47" y="1043038"/>
            <a:ext cx="11746400" cy="313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6084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735" y="764456"/>
            <a:ext cx="11232562" cy="4144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0299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829" y="332523"/>
            <a:ext cx="10829897" cy="5721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5076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03" y="834691"/>
            <a:ext cx="8981659" cy="445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7209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90" y="1161798"/>
            <a:ext cx="6880751" cy="306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1657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931" y="1020629"/>
            <a:ext cx="7663412" cy="422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3814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1" y="1080336"/>
            <a:ext cx="7955891" cy="3895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560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8</Words>
  <Application>Microsoft Office PowerPoint</Application>
  <PresentationFormat>宽屏</PresentationFormat>
  <Paragraphs>1</Paragraphs>
  <Slides>33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主题</vt:lpstr>
      <vt:lpstr>2024初三化学考前指导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帐户</dc:creator>
  <cp:lastModifiedBy>张</cp:lastModifiedBy>
  <cp:revision>3</cp:revision>
  <dcterms:created xsi:type="dcterms:W3CDTF">2020-07-10T07:36:06Z</dcterms:created>
  <dcterms:modified xsi:type="dcterms:W3CDTF">2023-05-16T08:22:39Z</dcterms:modified>
</cp:coreProperties>
</file>