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309" r:id="rId3"/>
    <p:sldId id="310" r:id="rId4"/>
    <p:sldId id="302" r:id="rId5"/>
    <p:sldId id="311" r:id="rId6"/>
    <p:sldId id="301" r:id="rId7"/>
    <p:sldId id="289" r:id="rId8"/>
    <p:sldId id="291" r:id="rId9"/>
    <p:sldId id="295" r:id="rId10"/>
    <p:sldId id="292" r:id="rId11"/>
    <p:sldId id="300" r:id="rId12"/>
    <p:sldId id="258" r:id="rId13"/>
    <p:sldId id="297" r:id="rId14"/>
    <p:sldId id="261" r:id="rId15"/>
    <p:sldId id="278" r:id="rId16"/>
    <p:sldId id="279" r:id="rId17"/>
    <p:sldId id="263" r:id="rId18"/>
    <p:sldId id="265" r:id="rId19"/>
    <p:sldId id="266" r:id="rId20"/>
    <p:sldId id="267" r:id="rId21"/>
    <p:sldId id="268" r:id="rId22"/>
    <p:sldId id="269" r:id="rId23"/>
    <p:sldId id="280" r:id="rId24"/>
    <p:sldId id="270" r:id="rId25"/>
    <p:sldId id="299" r:id="rId26"/>
    <p:sldId id="281" r:id="rId27"/>
    <p:sldId id="283" r:id="rId28"/>
    <p:sldId id="282" r:id="rId29"/>
    <p:sldId id="272" r:id="rId30"/>
    <p:sldId id="298" r:id="rId31"/>
    <p:sldId id="274" r:id="rId32"/>
    <p:sldId id="273" r:id="rId33"/>
    <p:sldId id="275" r:id="rId34"/>
    <p:sldId id="276" r:id="rId35"/>
    <p:sldId id="277" r:id="rId36"/>
    <p:sldId id="284" r:id="rId37"/>
    <p:sldId id="285" r:id="rId38"/>
    <p:sldId id="286" r:id="rId39"/>
    <p:sldId id="287" r:id="rId40"/>
    <p:sldId id="288" r:id="rId41"/>
    <p:sldId id="303" r:id="rId42"/>
    <p:sldId id="307" r:id="rId43"/>
    <p:sldId id="308" r:id="rId44"/>
    <p:sldId id="304" r:id="rId45"/>
    <p:sldId id="305" r:id="rId4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F749B-E31C-4E80-96CD-95096076EBBD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4313C-0373-4E49-BDCF-C4B0998B83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648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04313C-0373-4E49-BDCF-C4B0998B83F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021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236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125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994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394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20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51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290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099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957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71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887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E3648-4E1B-4184-BE57-DD8517597F1C}" type="datetimeFigureOut">
              <a:rPr lang="zh-CN" altLang="en-US" smtClean="0"/>
              <a:t>2022/11/3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DF911-22ED-46BA-B756-4972DD3A1C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9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71434" y="-559654"/>
            <a:ext cx="9144000" cy="2387600"/>
          </a:xfrm>
        </p:spPr>
        <p:txBody>
          <a:bodyPr/>
          <a:lstStyle/>
          <a:p>
            <a:r>
              <a:rPr lang="zh-CN" altLang="en-US" b="1" dirty="0"/>
              <a:t>分子和原子</a:t>
            </a:r>
          </a:p>
        </p:txBody>
      </p:sp>
      <p:pic>
        <p:nvPicPr>
          <p:cNvPr id="5" name="Picture 18"/>
          <p:cNvPicPr/>
          <p:nvPr/>
        </p:nvPicPr>
        <p:blipFill>
          <a:blip r:embed="rId2"/>
          <a:stretch>
            <a:fillRect/>
          </a:stretch>
        </p:blipFill>
        <p:spPr>
          <a:xfrm>
            <a:off x="6482861" y="2684585"/>
            <a:ext cx="2719388" cy="2879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" name="Picture 13" descr="569073ac219f81224a36d666"/>
          <p:cNvPicPr/>
          <p:nvPr/>
        </p:nvPicPr>
        <p:blipFill>
          <a:blip r:embed="rId3"/>
          <a:stretch>
            <a:fillRect/>
          </a:stretch>
        </p:blipFill>
        <p:spPr>
          <a:xfrm>
            <a:off x="1995854" y="2727448"/>
            <a:ext cx="3492500" cy="2836862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019155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961C76-1354-4C2C-DF93-16FF55F68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节约用水的措施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36EA12-25C8-60A4-6ADB-769BF74F5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59477" cy="2303923"/>
          </a:xfrm>
        </p:spPr>
        <p:txBody>
          <a:bodyPr/>
          <a:lstStyle/>
          <a:p>
            <a:r>
              <a:rPr lang="zh-CN" altLang="en-US" dirty="0"/>
              <a:t>洗脚水冲厕所</a:t>
            </a:r>
            <a:endParaRPr lang="en-US" altLang="zh-CN" dirty="0"/>
          </a:p>
          <a:p>
            <a:r>
              <a:rPr lang="zh-CN" altLang="en-US" dirty="0"/>
              <a:t>淘米水浇花</a:t>
            </a:r>
            <a:endParaRPr lang="en-US" altLang="zh-CN" dirty="0"/>
          </a:p>
          <a:p>
            <a:r>
              <a:rPr lang="zh-CN" altLang="en-US" dirty="0"/>
              <a:t>洗脸刷牙时及时关水龙头</a:t>
            </a:r>
          </a:p>
        </p:txBody>
      </p:sp>
    </p:spTree>
    <p:extLst>
      <p:ext uri="{BB962C8B-B14F-4D97-AF65-F5344CB8AC3E}">
        <p14:creationId xmlns:p14="http://schemas.microsoft.com/office/powerpoint/2010/main" val="2986274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961C76-1354-4C2C-DF93-16FF55F68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如何保护水资源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36EA12-25C8-60A4-6ADB-769BF74F5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59477" cy="2303923"/>
          </a:xfrm>
        </p:spPr>
        <p:txBody>
          <a:bodyPr/>
          <a:lstStyle/>
          <a:p>
            <a:r>
              <a:rPr lang="zh-CN" altLang="en-US" dirty="0"/>
              <a:t>工业污水处理达标后排放</a:t>
            </a:r>
            <a:endParaRPr lang="en-US" altLang="zh-CN" dirty="0"/>
          </a:p>
          <a:p>
            <a:r>
              <a:rPr lang="zh-CN" altLang="en-US" dirty="0"/>
              <a:t>生活污水集中处理后排放</a:t>
            </a:r>
            <a:endParaRPr lang="en-US" altLang="zh-CN" dirty="0"/>
          </a:p>
          <a:p>
            <a:r>
              <a:rPr lang="zh-CN" altLang="en-US" dirty="0"/>
              <a:t>农业使用农家肥</a:t>
            </a:r>
          </a:p>
        </p:txBody>
      </p:sp>
    </p:spTree>
    <p:extLst>
      <p:ext uri="{BB962C8B-B14F-4D97-AF65-F5344CB8AC3E}">
        <p14:creationId xmlns:p14="http://schemas.microsoft.com/office/powerpoint/2010/main" val="3243914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0277" y="760779"/>
            <a:ext cx="10515600" cy="1325563"/>
          </a:xfrm>
        </p:spPr>
        <p:txBody>
          <a:bodyPr/>
          <a:lstStyle/>
          <a:p>
            <a:r>
              <a:rPr lang="zh-CN" altLang="en-US" dirty="0"/>
              <a:t>区分分子和原子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189" y="2449137"/>
            <a:ext cx="1080721" cy="10632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1627" y="2392014"/>
            <a:ext cx="2000250" cy="10668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622" y="2392014"/>
            <a:ext cx="961292" cy="96129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2954" y="2531444"/>
            <a:ext cx="1086032" cy="82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35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C7C06C8C-98CF-861F-2032-82D60290A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1637388"/>
            <a:ext cx="5067300" cy="30384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148E368-A3E6-0E7B-19CA-649AF1F9E9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7478" y="1731656"/>
            <a:ext cx="4229100" cy="324802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F1D260C-4BEF-CA1A-D5E4-22D6758CBE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414" y="559036"/>
            <a:ext cx="2391362" cy="56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49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                                       </a:t>
            </a:r>
            <a:r>
              <a:rPr lang="zh-CN" altLang="en-US" sz="4500" b="1" dirty="0"/>
              <a:t>物质</a:t>
            </a:r>
            <a:endParaRPr lang="en-US" altLang="zh-CN" sz="4500" b="1" dirty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522595"/>
              </p:ext>
            </p:extLst>
          </p:nvPr>
        </p:nvGraphicFramePr>
        <p:xfrm>
          <a:off x="3349869" y="3222819"/>
          <a:ext cx="1415562" cy="9623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0440" imgH="139680" progId="Equation.DSMT4">
                  <p:embed/>
                </p:oleObj>
              </mc:Choice>
              <mc:Fallback>
                <p:oleObj name="Equation" r:id="rId2" imgW="19044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49869" y="3222819"/>
                        <a:ext cx="1415562" cy="9623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943593"/>
              </p:ext>
            </p:extLst>
          </p:nvPr>
        </p:nvGraphicFramePr>
        <p:xfrm>
          <a:off x="5927479" y="3223613"/>
          <a:ext cx="1932844" cy="993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0440" imgH="139680" progId="Equation.DSMT4">
                  <p:embed/>
                </p:oleObj>
              </mc:Choice>
              <mc:Fallback>
                <p:oleObj name="Equation" r:id="rId4" imgW="19044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27479" y="3223613"/>
                        <a:ext cx="1932844" cy="9937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71407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40" y="2498791"/>
            <a:ext cx="8496300" cy="3238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310640" y="737236"/>
            <a:ext cx="8839200" cy="15696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 algn="l" eaLnBrk="1" hangingPunct="1">
              <a:defRPr lang="zh-CN">
                <a:latin typeface="Arial" pitchFamily="34" charset="0"/>
                <a:ea typeface="宋体" pitchFamily="2" charset="-122"/>
              </a:defRPr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en-US" altLang="zh-CN" sz="3200" b="1" dirty="0">
              <a:latin typeface="Arial" pitchFamily="34" charset="0"/>
            </a:endParaRPr>
          </a:p>
          <a:p>
            <a:pPr lvl="0"/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在静置的水中，为什么品红扩散后，液体整体呈红色呢？</a:t>
            </a:r>
          </a:p>
        </p:txBody>
      </p:sp>
    </p:spTree>
    <p:extLst>
      <p:ext uri="{BB962C8B-B14F-4D97-AF65-F5344CB8AC3E}">
        <p14:creationId xmlns:p14="http://schemas.microsoft.com/office/powerpoint/2010/main" val="4284873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1+1是否一定等于2"/>
          <p:cNvPicPr/>
          <p:nvPr/>
        </p:nvPicPr>
        <p:blipFill>
          <a:blip r:embed="rId2"/>
          <a:srcRect r="17697"/>
          <a:stretch>
            <a:fillRect/>
          </a:stretch>
        </p:blipFill>
        <p:spPr>
          <a:xfrm>
            <a:off x="1363703" y="3149713"/>
            <a:ext cx="4876800" cy="2133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" name="Picture 4" descr="1+1是否一定等于2"/>
          <p:cNvPicPr/>
          <p:nvPr/>
        </p:nvPicPr>
        <p:blipFill>
          <a:blip r:embed="rId2"/>
          <a:srcRect l="81425"/>
          <a:stretch>
            <a:fillRect/>
          </a:stretch>
        </p:blipFill>
        <p:spPr>
          <a:xfrm>
            <a:off x="7009136" y="3149713"/>
            <a:ext cx="1066800" cy="2133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" name="矩形 3"/>
          <p:cNvSpPr/>
          <p:nvPr/>
        </p:nvSpPr>
        <p:spPr>
          <a:xfrm>
            <a:off x="935475" y="1596932"/>
            <a:ext cx="11030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>
                <a:latin typeface="Arial" pitchFamily="34" charset="0"/>
              </a:rPr>
              <a:t>将</a:t>
            </a:r>
            <a:r>
              <a:rPr lang="en-US" altLang="zh-CN" sz="4000" b="1" dirty="0">
                <a:latin typeface="Arial" pitchFamily="34" charset="0"/>
              </a:rPr>
              <a:t>100mL</a:t>
            </a:r>
            <a:r>
              <a:rPr lang="zh-CN" altLang="en-US" sz="4000" b="1" dirty="0">
                <a:latin typeface="Arial" pitchFamily="34" charset="0"/>
              </a:rPr>
              <a:t>水与</a:t>
            </a:r>
            <a:r>
              <a:rPr lang="en-US" altLang="zh-CN" sz="4000" b="1" dirty="0">
                <a:latin typeface="Arial" pitchFamily="34" charset="0"/>
              </a:rPr>
              <a:t>100mL</a:t>
            </a:r>
            <a:r>
              <a:rPr lang="zh-CN" altLang="en-US" sz="4000" b="1" dirty="0">
                <a:latin typeface="Arial" pitchFamily="34" charset="0"/>
              </a:rPr>
              <a:t>酒精混合的实验。</a:t>
            </a:r>
          </a:p>
          <a:p>
            <a:pPr lvl="0"/>
            <a:endParaRPr lang="en-US" altLang="zh-CN" sz="4000" b="1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881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834663" y="-284407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4500" dirty="0"/>
              <a:t>一滴水的故事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02322" y="2454886"/>
            <a:ext cx="9293469" cy="3277699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4000" dirty="0"/>
              <a:t>用胶头滴管滴下的一滴水（约</a:t>
            </a:r>
            <a:r>
              <a:rPr lang="en-US" altLang="zh-CN" sz="4000" dirty="0"/>
              <a:t>0.05g</a:t>
            </a:r>
            <a:r>
              <a:rPr lang="zh-CN" altLang="en-US" sz="4000" dirty="0"/>
              <a:t>）中约有</a:t>
            </a:r>
            <a:r>
              <a:rPr lang="en-US" altLang="zh-CN" sz="4000" dirty="0"/>
              <a:t>1.7</a:t>
            </a:r>
            <a:r>
              <a:rPr lang="zh-CN" altLang="en-US" sz="4000" dirty="0"/>
              <a:t>✖</a:t>
            </a:r>
            <a:r>
              <a:rPr lang="en-US" altLang="zh-CN" sz="4000" dirty="0"/>
              <a:t>10</a:t>
            </a:r>
            <a:r>
              <a:rPr lang="en-US" altLang="zh-CN" sz="4000" baseline="30000" dirty="0"/>
              <a:t>27</a:t>
            </a:r>
            <a:r>
              <a:rPr lang="zh-CN" altLang="en-US" sz="4000" dirty="0"/>
              <a:t>个水分子，一个水分子的质量大约是</a:t>
            </a:r>
            <a:r>
              <a:rPr lang="en-US" altLang="zh-CN" sz="4000" dirty="0"/>
              <a:t>3</a:t>
            </a:r>
            <a:r>
              <a:rPr lang="zh-CN" altLang="en-US" sz="4000" dirty="0"/>
              <a:t>✖</a:t>
            </a:r>
            <a:r>
              <a:rPr lang="en-US" altLang="zh-CN" sz="4000" dirty="0"/>
              <a:t>10</a:t>
            </a:r>
            <a:r>
              <a:rPr lang="en-US" altLang="zh-CN" sz="4000" baseline="30000" dirty="0"/>
              <a:t>-26</a:t>
            </a:r>
            <a:r>
              <a:rPr lang="en-US" altLang="zh-CN" sz="4000" dirty="0"/>
              <a:t>Kg</a:t>
            </a:r>
            <a:r>
              <a:rPr lang="zh-CN" altLang="en-US" sz="4000" dirty="0"/>
              <a:t>。如果把一滴水放大到地球那么大，则一个水分子仅相当于一个乒乓球那么大。</a:t>
            </a:r>
          </a:p>
        </p:txBody>
      </p:sp>
    </p:spTree>
    <p:extLst>
      <p:ext uri="{BB962C8B-B14F-4D97-AF65-F5344CB8AC3E}">
        <p14:creationId xmlns:p14="http://schemas.microsoft.com/office/powerpoint/2010/main" val="859819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554" y="922119"/>
            <a:ext cx="10156781" cy="402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20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248" y="219577"/>
            <a:ext cx="6210300" cy="257175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02644" y="2791327"/>
            <a:ext cx="10083265" cy="3943902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</a:t>
            </a:r>
            <a:r>
              <a:rPr lang="zh-CN" altLang="en-US" dirty="0"/>
              <a:t>分子是保持物质化学性质的最小粒子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</a:t>
            </a:r>
            <a:r>
              <a:rPr lang="zh-CN" altLang="en-US" dirty="0"/>
              <a:t>在化学反应前后分子的种类一定改变，分子的数目可能改变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</a:t>
            </a:r>
            <a:r>
              <a:rPr lang="zh-CN" altLang="en-US" dirty="0"/>
              <a:t>在化学反应前后分子可以再分，原子不能再分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4</a:t>
            </a:r>
            <a:r>
              <a:rPr lang="zh-CN" altLang="en-US" dirty="0"/>
              <a:t>原子是化学变化中的最小粒子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5</a:t>
            </a:r>
            <a:r>
              <a:rPr lang="zh-CN" altLang="en-US" dirty="0"/>
              <a:t>在化学反应前后原子的种类和数目一定不变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6</a:t>
            </a:r>
            <a:r>
              <a:rPr lang="zh-CN" altLang="en-US" dirty="0"/>
              <a:t>在化学反应前后元素的种类一定不变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7</a:t>
            </a:r>
            <a:r>
              <a:rPr lang="zh-CN" altLang="en-US" dirty="0"/>
              <a:t>在化学反应前后物质的种类一定改变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75004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811" y="548381"/>
            <a:ext cx="11658600" cy="456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1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5" y="3711819"/>
            <a:ext cx="11449050" cy="133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901" y="854360"/>
            <a:ext cx="8048625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959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1892788"/>
            <a:ext cx="1189672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447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58" y="987342"/>
            <a:ext cx="10925175" cy="396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75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069" y="1884045"/>
            <a:ext cx="974407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785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284" y="1995445"/>
            <a:ext cx="1104030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995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36" y="1048279"/>
            <a:ext cx="11286066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67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989" y="1357212"/>
            <a:ext cx="10915136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1581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295" y="858022"/>
            <a:ext cx="11092635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991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320" y="1149821"/>
            <a:ext cx="10257481" cy="492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892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809" y="1239653"/>
            <a:ext cx="10331021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938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6849"/>
            <a:ext cx="11576273" cy="294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134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817" y="1793630"/>
            <a:ext cx="10321807" cy="276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8826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784" y="2238741"/>
            <a:ext cx="11268808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796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14" y="1918837"/>
            <a:ext cx="11201400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83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54" y="1662913"/>
            <a:ext cx="11612665" cy="208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0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357" y="1203408"/>
            <a:ext cx="11249025" cy="416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957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08" y="1567595"/>
            <a:ext cx="11753894" cy="28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380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01" y="1125416"/>
            <a:ext cx="11218596" cy="412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0276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499286" y="-848497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4000" dirty="0"/>
              <a:t>复习：纯净物和混合物</a:t>
            </a:r>
          </a:p>
        </p:txBody>
      </p:sp>
    </p:spTree>
    <p:extLst>
      <p:ext uri="{BB962C8B-B14F-4D97-AF65-F5344CB8AC3E}">
        <p14:creationId xmlns:p14="http://schemas.microsoft.com/office/powerpoint/2010/main" val="11654173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85" y="1072246"/>
            <a:ext cx="10925276" cy="479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4444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831" y="572232"/>
            <a:ext cx="971550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7957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337" y="857250"/>
            <a:ext cx="78676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038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925" y="942074"/>
            <a:ext cx="8943975" cy="4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808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476" y="2335378"/>
            <a:ext cx="10882135" cy="2092242"/>
          </a:xfrm>
          <a:prstGeom prst="rect">
            <a:avLst/>
          </a:prstGeom>
        </p:spPr>
      </p:pic>
      <p:sp>
        <p:nvSpPr>
          <p:cNvPr id="6" name="标题 1"/>
          <p:cNvSpPr txBox="1">
            <a:spLocks/>
          </p:cNvSpPr>
          <p:nvPr/>
        </p:nvSpPr>
        <p:spPr>
          <a:xfrm>
            <a:off x="772277" y="993899"/>
            <a:ext cx="9144000" cy="23876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/>
              <a:t>长春中考链接</a:t>
            </a:r>
          </a:p>
        </p:txBody>
      </p:sp>
    </p:spTree>
    <p:extLst>
      <p:ext uri="{BB962C8B-B14F-4D97-AF65-F5344CB8AC3E}">
        <p14:creationId xmlns:p14="http://schemas.microsoft.com/office/powerpoint/2010/main" val="12468613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004" y="2375033"/>
            <a:ext cx="9204032" cy="171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2883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715" y="2090334"/>
            <a:ext cx="11259219" cy="128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0476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506" y="2311416"/>
            <a:ext cx="11066700" cy="158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9541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63" y="2796891"/>
            <a:ext cx="11649075" cy="1514475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462013" y="1780673"/>
            <a:ext cx="3147462" cy="56695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/>
              <a:t>2020</a:t>
            </a:r>
            <a:r>
              <a:rPr lang="zh-CN" altLang="en-US" sz="4000" dirty="0"/>
              <a:t>长春中考</a:t>
            </a:r>
          </a:p>
        </p:txBody>
      </p:sp>
    </p:spTree>
    <p:extLst>
      <p:ext uri="{BB962C8B-B14F-4D97-AF65-F5344CB8AC3E}">
        <p14:creationId xmlns:p14="http://schemas.microsoft.com/office/powerpoint/2010/main" val="20912060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311" y="3065545"/>
            <a:ext cx="9086850" cy="2266950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462013" y="1780673"/>
            <a:ext cx="3147462" cy="56695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/>
              <a:t>2020</a:t>
            </a:r>
            <a:r>
              <a:rPr lang="zh-CN" altLang="en-US" sz="4000" dirty="0"/>
              <a:t>新疆中考</a:t>
            </a:r>
          </a:p>
        </p:txBody>
      </p:sp>
    </p:spTree>
    <p:extLst>
      <p:ext uri="{BB962C8B-B14F-4D97-AF65-F5344CB8AC3E}">
        <p14:creationId xmlns:p14="http://schemas.microsoft.com/office/powerpoint/2010/main" val="3198000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" y="2647950"/>
            <a:ext cx="11306175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7060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821" y="2400448"/>
            <a:ext cx="9839325" cy="11715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2035" y="4013084"/>
            <a:ext cx="3324225" cy="2162175"/>
          </a:xfrm>
          <a:prstGeom prst="rect">
            <a:avLst/>
          </a:prstGeom>
        </p:spPr>
      </p:pic>
      <p:sp>
        <p:nvSpPr>
          <p:cNvPr id="4" name="标题 1"/>
          <p:cNvSpPr txBox="1">
            <a:spLocks/>
          </p:cNvSpPr>
          <p:nvPr/>
        </p:nvSpPr>
        <p:spPr>
          <a:xfrm>
            <a:off x="358189" y="1212782"/>
            <a:ext cx="3147462" cy="56695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/>
              <a:t>2019</a:t>
            </a:r>
            <a:r>
              <a:rPr lang="zh-CN" altLang="en-US" sz="4000" dirty="0"/>
              <a:t>新疆中考</a:t>
            </a:r>
          </a:p>
        </p:txBody>
      </p:sp>
    </p:spTree>
    <p:extLst>
      <p:ext uri="{BB962C8B-B14F-4D97-AF65-F5344CB8AC3E}">
        <p14:creationId xmlns:p14="http://schemas.microsoft.com/office/powerpoint/2010/main" val="24760214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325" y="3119437"/>
            <a:ext cx="6991350" cy="619125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358189" y="1212782"/>
            <a:ext cx="3147462" cy="56695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/>
              <a:t>2018</a:t>
            </a:r>
            <a:r>
              <a:rPr lang="zh-CN" altLang="en-US" sz="4000" dirty="0"/>
              <a:t>新疆中考</a:t>
            </a:r>
          </a:p>
        </p:txBody>
      </p:sp>
    </p:spTree>
    <p:extLst>
      <p:ext uri="{BB962C8B-B14F-4D97-AF65-F5344CB8AC3E}">
        <p14:creationId xmlns:p14="http://schemas.microsoft.com/office/powerpoint/2010/main" val="34189231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993" y="2127182"/>
            <a:ext cx="8583554" cy="3978092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358189" y="1212782"/>
            <a:ext cx="3147462" cy="566951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/>
              <a:t>2017</a:t>
            </a:r>
            <a:r>
              <a:rPr lang="zh-CN" altLang="en-US" sz="4000" dirty="0"/>
              <a:t>新疆中考</a:t>
            </a:r>
          </a:p>
        </p:txBody>
      </p:sp>
    </p:spTree>
    <p:extLst>
      <p:ext uri="{BB962C8B-B14F-4D97-AF65-F5344CB8AC3E}">
        <p14:creationId xmlns:p14="http://schemas.microsoft.com/office/powerpoint/2010/main" val="1152164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228</Words>
  <Application>Microsoft Office PowerPoint</Application>
  <PresentationFormat>宽屏</PresentationFormat>
  <Paragraphs>34</Paragraphs>
  <Slides>45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Office 主题</vt:lpstr>
      <vt:lpstr>Equation</vt:lpstr>
      <vt:lpstr>分子和原子</vt:lpstr>
      <vt:lpstr>节约用水的措施</vt:lpstr>
      <vt:lpstr>如何保护水资源</vt:lpstr>
      <vt:lpstr>区分分子和原子</vt:lpstr>
      <vt:lpstr>PowerPoint 演示文稿</vt:lpstr>
      <vt:lpstr>PowerPoint 演示文稿</vt:lpstr>
      <vt:lpstr>PowerPoint 演示文稿</vt:lpstr>
      <vt:lpstr>PowerPoint 演示文稿</vt:lpstr>
      <vt:lpstr>一滴水的故事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复习：纯净物和混合物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分子和原子</dc:title>
  <dc:creator>Microsoft 帐户</dc:creator>
  <cp:lastModifiedBy>张</cp:lastModifiedBy>
  <cp:revision>20</cp:revision>
  <dcterms:created xsi:type="dcterms:W3CDTF">2020-08-16T08:54:13Z</dcterms:created>
  <dcterms:modified xsi:type="dcterms:W3CDTF">2022-11-03T08:57:14Z</dcterms:modified>
</cp:coreProperties>
</file>