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ink/ink1.xml" ContentType="application/inkml+xml"/>
  <Override PartName="/ppt/ink/ink2.xml" ContentType="application/inkml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ink/ink3.xml" ContentType="application/inkml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7" r:id="rId2"/>
    <p:sldId id="278" r:id="rId3"/>
    <p:sldId id="279" r:id="rId4"/>
    <p:sldId id="280" r:id="rId5"/>
    <p:sldId id="281" r:id="rId6"/>
    <p:sldId id="258" r:id="rId7"/>
    <p:sldId id="259" r:id="rId8"/>
    <p:sldId id="260" r:id="rId9"/>
    <p:sldId id="261" r:id="rId10"/>
    <p:sldId id="262" r:id="rId11"/>
    <p:sldId id="270" r:id="rId12"/>
    <p:sldId id="267" r:id="rId13"/>
    <p:sldId id="268" r:id="rId14"/>
    <p:sldId id="269" r:id="rId15"/>
    <p:sldId id="264" r:id="rId16"/>
    <p:sldId id="265" r:id="rId17"/>
    <p:sldId id="266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6" d="100"/>
          <a:sy n="86" d="100"/>
        </p:scale>
        <p:origin x="614" y="6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2023/5/10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6884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2-07-11T05:27:42.28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30886 5186 0,'-18'0'31,"0"0"-15,-35 0-16,-17 0 16,-54 0-16,-70 17 15,53 19-15,-53 17 16,53-36-16,18 1 16,-18 35-16,17-18 15,36 18-15,0-18 16,52-35-16,1 18 15,0 0-15,35-1 63,0-70 93,0 18-140,18-18-16,17 18 15,18-53-15,17 35 16,18 0-16,-35 18 16,-17-1-16,-1 19 15,0 17-15,-17 0 16,0 0 0,-1 0-16,18 0 15,36 0-15,17 0 16,-17 17-16,-1-17 15,-52 0-15,35 0 16,17 18-16,-52-18 16,17 0-16,1 18 15,-36-1-15,35 1 16,0-1-16,18 19 16,18 34-16,-1 1 15,-17-18-15,-18-36 16,-17 1-16,-18 0 94,0 35-94,-35-36 15,-53 1-15,-1 0 16,19-18-16,-54 0 15,-17 0-15,0 0 16,18 0-16,34 0 16,1 0-16,35 0 15,0 0-15,0 0 16,18 0 0,18 0-1,-1-18-15,0 0 16,1 1-16,-1-19 15,0 1-15,18 17 16,0-17-16,0 0 16,18 17-1,0-17-15,17 17 16,18 1 0,0-1-16,-36 18 15,54-18-15,0 1 0,-54 17 16,54 0-1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2-07-11T05:27:44.76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26723 14711 0,'0'0'0,"35"0"15,-17 17 16,-18 1-15,0 17-16,0 18 16,-18 18-16,1-1 15,-19 1-15,-17 0 16,-35-19-16,35 1 16,-17-17-1,-1-19-15,-17 1 16,-18 35-16,18-36 15,17 1-15,1 0 16,52-18-16,-35 0 16,0 0-16,18 0 15,0 0-15,17 0 16,0 0 0,1 0 15,-18 0-31,-1-71 15,-17-35-15,18 18 16,0 18-16,17-1 16,-17-35-16,0 53 15,17 0-15,18 36 16,0-36-16,0 18 16,0-1-16,0 1 15,0 17 1,0-17-16,18 0 31,-18 17-31,17 18 16,1-17-16,-18-1 15,53 0 1,-36 18-16,72 0 16,16 0-16,1 0 15,71 0-15,70 18 16,-18 17-16,18 18 15,-71-35-15,-52 17 16,-54-17-16,-52-18 16,0 0 15,-18 35 0,-36-17-15,-34 34-16,-36-16 15,-53 34-15,0 1 16,-17-1-16,-18-34 16,53-1-16,35-35 15,53 0-15,-17 0 16,17 0-16,17 0 16,-34 0-16,35-35 15,-1 17-15,36 0 16,-35 1-16,17 17 15,18-18 1,-17-17 0,17 17-16,0 1 15,0-1-15,0-17 16,0-1-16,0 1 16,0 17-16,17-17 15,19 18-15,34-19 16,36-17-16,-18 36 15,0-1-15,-35 18 16,18 0-16,17 0 16,-35 18-16,-18-1 15,18 19-15,-18-19 16,-17 1-16,-18 0 16,0-1-1,0 18 1,-18 18-16,-34 36 15,-72 34-15,54-52 16,-36-1-16,35-35 16,18 1-16,18-36 15,0 0 1,17 0-16,-35 0 16,-70-18-1,34-35-15,-52-17 16,-17-1-16,52 18 15,35-17-15,36 52 16,0-17-16,17 17 16,-17-17-16,17-18 15,18 35 1,0 1 0,0-1-1,18 0-15,17 1 16,36 17-16,70-18 15,0 18-15,70 0 16,-17 0-16,18 35 16,-35-17-16,-19 0 15,-34 34-15,-71-34 16,-36-18-16,-17 18 16,0 17-1,0 18 1,-35 17-16,17-17 15,1 0-15,-19 0 16,1 0-16,-18-18 16,-17 1-16,-18-19 15,17 1 1,-35 0-16,36-1 16,17-17-16,-18 0 15,18 0-15,36 0 16,-1 0-16,0 0 94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2-07-11T06:16:22.4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26758 15064 0,'18'17'78,"-1"-17"-78,19 18 16,17 0-1,-36-18 1,1 0 0,0 0-1,17 0 1,0 0 0,0 0-16,18 0 15,18 0-15,17 0 16,-35 0-16,18 0 15,17 17-15,-53-17 16,0 0-16,-17 0 16,0 0-16,-1 0 15,1 0 17,17 0-17,18 0-15,0-17 16,0-1-16,-18 0 15,-17 1-15,-1 17 32,19 0-32,-36-18 31,17-17-15,1 17-1,0-17-15,-1-1 16,19 1-16,-36-18 15,17 36-15,-17-1 16,0 0 15,0 1-15,0-1-16,0-17 16,0 17-1,0-70-15,0 35 16,-17 0-16,17 36 15,-18-36-15,0 0 16,18 17-16,-17 19 16,-1-1-16,18 0 15,0 1 1,-18 17 0,1 0 62,-1-18-63,0 18 1,-17 0-16,-35-17 16,17-1-16,35 18 15,-35 0-15,-17 0 16,-19 0-16,-16 0 15,-1 0-15,53 0 16,-18 0-16,36 0 16,17 0-16,1 0 15,-1 0-15,0 18 63,1-18-48,-1 17 1,0-17 0,1 18-16,-1-1 15,-17 19-15,-18-19 16,0 36-16,18-17 16,0-19-16,-1 19 15,1-19 1,0 1-16,35-1 15,-18 1 1,0 0 15,18 17 32,0-17-48,18 35-15,0-1 16,17 1-16,-17-17 16,-18 17-16,17-1 15,1-16-15,0-36 16,-1 17-16</inkml:trace>
  <inkml:trace contextRef="#ctx0" brushRef="#br0" timeOffset="41598.99">22419 4251 0,'0'53'0,"0"35"16,0-35-16,0 35 15,0-17-15,0 17 16,0-18-16,-18 19 16,18-72-16,0 19 15,0-19-15,0 19 32,0-19-32,0 1 15,-17 35-15,-1-36 16,18 1 171,-18 17-187,18-17 16,0 0 0,-17 17-16,17-18 31,0 1-31,0 17 15,0 1-15,0 34 16,0 18-16,0-17 16,0 0-16,-18 17 15,18-71-15,0 36 16,0-17-16,0-19 16,0 1-1</inkml:trace>
  <inkml:trace contextRef="#ctx0" brushRef="#br0" timeOffset="46286.41">22278 5927 0,'-18'0'266,"1"0"-235,-1 0 219,0 0-234,1 0 15,-1 0-31,0 0 16,-17 0-16,18 0 31,-1 0 31,18 17-46,0 1 125,0 0-126,0-1 1,0 1-16,0-1 31,0 1 266,18-18-235,-1 18-46,1-18 359,-1 0-312,-17-18-32,0 0 313,0 1-313,0-1 47,0 1-78,0-1 16,18 0 171,0 18-171,-1 0 15,19 0-15,-19 18-1,19 0 1,-19-18-16,18 17 15,-17-17 1,0 0 47,17-17-48,-35-1 1,0 0-1,0 1-15,0-1 16,0 0 15,0 1-31,0-1 16,0 0 0,0 1-16,0-1 15,-18 1 1,1 17-16,-1 0 15,18-18 1,-18 18 0,1 0-1,-1-18 1,1 18 15,-1 0 32,0 0-48,1 18-15,17 0 125,0-1-109,0 1 0,0-1-1,0 1 1,17 0 31,-17-1-47,18-17 31,0 0 0,-1 0 16,-17 18-31,18-18-1,-1 0-15,-34-18 188,-1 1-173,1 17 17,-1 0-32,18-18 31,-18 0 47,1 18-31,-1 0-31,0 36-16,1-19 15,-1 19-15,0-1 16,18-17-1,0-71 142,18 0-157,0-18 15,-1 36-15,1 0 16,0-1-16,-18 19 16,0-36-1</inkml:trace>
  <inkml:trace contextRef="#ctx0" brushRef="#br0" timeOffset="48079.32">22243 5609 0,'0'18'125,"17"17"-109,-17-17 0,0 17-16,0-17 15,0 17-15,0-17 16,0 34-16,0-16 15,0-19-15,0 19 16,0-19-16,18-17 125,0 0-62,-1 0-32,1-17-16,-18-1 1,17 0 0,1 1-16,-18-1 47,0 0-32,0 1 1,0-1-16,0 1 15,0-1 1,0 0 0,0 1-16,-18 17 78,1 0-63,-36 0-15,35 17 79,18 1-79,0 0 15,0 17-15,0 0 16,0-17-1,0-1 1,0 1 31,18-18-16,0 0-31,-1 0 16,1 0-16,17 18 15,-35-1 1,18-17 31,-1-17-31,-17-1-16,18-35 15,0 35-15,-1-34 16,-17 34-1,0-17 126,-17 35-47,-1 0 15,0 0-78,1 0-31,-1 0 47,0 0-31,1 0-16,-1 0 31,1-18 110,17-35-126</inkml:trace>
  <inkml:trace contextRef="#ctx0" brushRef="#br0" timeOffset="54015.04">22401 4286 0,'0'36'47,"0"-1"-31,0 0-16,0 0 15,0 18-15,0-35 16,0 35-16,0-18 16,0 0-16,0 36 15,0-36-15,0 0 16,0 1-16,0-1 15,0 0-15,0 1 16,0-19-16,0 19 16,0-19-16,0 1 62,0-1-46,0 1-1,0 0-15,0-1 16,0 1 0,0 0-16,0-1 31,0 1-31,0 0 16,0 17-1,0 0 1,0 0-16,0-17 15,0 17-15,0-17 16,0 17-16,0 0 16,0-17-16,0 35 15,-17 0-15,-1-18 16,0 1-16,18-19 16,0 1-16,0-1 15,0 1-15,0 0 47,0-1-31,0-34 202,0-1-218,-17-52 16,17 34-16,-18-17 16,1 18-16,17 17 15,0-17-15,0 0 16,0-18-16,0 35 16,0-17-16,0 17 15,0-17-15,0 0 16,0 17-1,0 1-15,0-1 32,0 0-1,0 1-31,0-1 31,0 0-31,0 1 16,0-19-16,0 19 15,0-1-15,0 1 16,0-1-16,0 0 47,0 1-47,0-19 16,0 1-1,0 17-15,0-17 16,0 17-16,0 1 15,0-18-15,0 17 16,0 0 0,0 1-1,0-1 1,0 0-16,0 1 16,0-1-1,0 0 1,0 1-1,0-1 1,0 1 31,0-1-31,0-17-1,0 17 1,0 0 171,0 1-171,0-19 0,0 1-1,17 18-15,1-1 16,-1-17-1,-17 17 1,0 0 0,0 1-1,18 52 188,-18 18-203,0 0 16,18 35-16,-1-35 16,1 0-16,-18-36 15,0 1-15,0 0 16,0-1 0,0 19-16,0-19 0,0 1 31,0 17-16,0-17 1,0 17-16,0-17 16,0 17-16,18 18 15,-18-18 1,0-17 0,0 0-16,0-1 15,0 1 16,0-1-31,0-52 235,0-53-235,0 53 15,0-36-15,0 1 16,0 17-16,0 17 16,0-17-16,0-17 15,0 35-15,0-1 16,0 1-16,0 0 16,0 17 46,-18 36 47,0 17-93,18 0-16,0 1 16,0 17-16,0-1 15,0 1-15,0 0 16,0 18-16,0-36 16,0 18-1,0 0-15,0-35 0,0 35 16,0-36-16,0 1 15,0-1 1,0 1-16,0 0 16,0-1-16,0 1 31,0 35 16,18-35-32,-18-1 1,0 1 0,18-1 15,-18 1 0,0 0-31,0-1 16,0 1-1,0 0 1,0-1 0,0 1-16,0-53 453,0 17-453,0-17 15,0 17-15,0-17 16,0-18-16,0 35 16,17-35-16,-17 18 15,0 0-15,0-18 16,0 35-16,0-35 16,0 18-16,0 0 15,0 17 1,0 0-1,0 1 1,0-1 47,0 1-48,0-1 1,0 0-1,0 1-15,0-1 16,0-17 0,0-1-1,-17 19-15,17-1 47,0 1-31,-18-1-16,18 0 15,0 1-15,0-1 16,0 36 156,0 17-172,0 0 16,0 36-16,0-1 15,0-34-15,0 16 16,0 1-16,0-35 15,0 17-15,0 18 16,0-35-16,0 35 16,0 0-16,0-36 15,0 19-15,0-19 16,0 19 0,0-19-16,0 1 62,0-1-62,0 1 31,0 0-31,0-54 125,0-34-109,0 17-16,0 0 16,0 18-16,0-18 15,0 18-15,0-18 16,0 35-16,0-35 15,0 35-15,0 1 16,0-1-16,0-17 16,0 17-1,0 1-15,0-1 16,0 0 0,0 1-16,0-19 15,0 19 1,0-1-1,0 1 1,0-1-16,0 0 16,0 1-16,0-1 15,0 0 1,-18 1 156,18 52-157,-17 36-15,-1-19 16,0-16-16,18-19 16,0 19-16,0-19 15,0 1-15,0 0 16,0-1-16,0 1 16,0-1-1,0 1-15,0 0 16,0-1-1,0 1-15,0 0 16,0-1-16,0 1 16,0 0-16,0-1 15,0 1-15,0 0 16,0 17 0,0-18-1,0 19-15,0-19 16,0 1-16,0 0 15,0-1 1,0 1-16,0 0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802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2" Type="http://schemas.openxmlformats.org/officeDocument/2006/relationships/tags" Target="../tags/tag8.xml"/><Relationship Id="rId16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tags" Target="../tags/tag2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5.xml"/><Relationship Id="rId9" Type="http://schemas.openxmlformats.org/officeDocument/2006/relationships/tags" Target="../tags/tag30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tags" Target="../tags/tag41.xml"/><Relationship Id="rId5" Type="http://schemas.openxmlformats.org/officeDocument/2006/relationships/tags" Target="../tags/tag35.xml"/><Relationship Id="rId10" Type="http://schemas.openxmlformats.org/officeDocument/2006/relationships/tags" Target="../tags/tag40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46.xml"/><Relationship Id="rId10" Type="http://schemas.openxmlformats.org/officeDocument/2006/relationships/tags" Target="../tags/tag51.xml"/><Relationship Id="rId4" Type="http://schemas.openxmlformats.org/officeDocument/2006/relationships/tags" Target="../tags/tag45.xml"/><Relationship Id="rId9" Type="http://schemas.openxmlformats.org/officeDocument/2006/relationships/tags" Target="../tags/tag50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0" Type="http://schemas.openxmlformats.org/officeDocument/2006/relationships/tags" Target="../tags/tag61.xml"/><Relationship Id="rId4" Type="http://schemas.openxmlformats.org/officeDocument/2006/relationships/tags" Target="../tags/tag55.xml"/><Relationship Id="rId9" Type="http://schemas.openxmlformats.org/officeDocument/2006/relationships/tags" Target="../tags/tag60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71.xml"/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Relationship Id="rId9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74.xml"/><Relationship Id="rId7" Type="http://schemas.openxmlformats.org/officeDocument/2006/relationships/tags" Target="../tags/tag78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83.xml"/><Relationship Id="rId10" Type="http://schemas.openxmlformats.org/officeDocument/2006/relationships/tags" Target="../tags/tag88.xml"/><Relationship Id="rId4" Type="http://schemas.openxmlformats.org/officeDocument/2006/relationships/tags" Target="../tags/tag82.xml"/><Relationship Id="rId9" Type="http://schemas.openxmlformats.org/officeDocument/2006/relationships/tags" Target="../tags/tag87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96.xml"/><Relationship Id="rId3" Type="http://schemas.openxmlformats.org/officeDocument/2006/relationships/tags" Target="../tags/tag91.xml"/><Relationship Id="rId7" Type="http://schemas.openxmlformats.org/officeDocument/2006/relationships/tags" Target="../tags/tag95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92.xml"/><Relationship Id="rId9" Type="http://schemas.openxmlformats.org/officeDocument/2006/relationships/tags" Target="../tags/tag97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tags" Target="../tags/tag105.xml"/><Relationship Id="rId3" Type="http://schemas.openxmlformats.org/officeDocument/2006/relationships/tags" Target="../tags/tag100.xml"/><Relationship Id="rId7" Type="http://schemas.openxmlformats.org/officeDocument/2006/relationships/tags" Target="../tags/tag104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9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tags" Target="../tags/tag118.xml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tags" Target="../tags/tag117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11" Type="http://schemas.openxmlformats.org/officeDocument/2006/relationships/tags" Target="../tags/tag116.xml"/><Relationship Id="rId5" Type="http://schemas.openxmlformats.org/officeDocument/2006/relationships/tags" Target="../tags/tag110.xml"/><Relationship Id="rId10" Type="http://schemas.openxmlformats.org/officeDocument/2006/relationships/tags" Target="../tags/tag115.xml"/><Relationship Id="rId4" Type="http://schemas.openxmlformats.org/officeDocument/2006/relationships/tags" Target="../tags/tag109.xml"/><Relationship Id="rId9" Type="http://schemas.openxmlformats.org/officeDocument/2006/relationships/tags" Target="../tags/tag114.xml"/><Relationship Id="rId14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>
            <p:custDataLst>
              <p:tags r:id="rId1"/>
            </p:custDataLst>
          </p:nvPr>
        </p:nvSpPr>
        <p:spPr>
          <a:xfrm>
            <a:off x="9324975" y="587375"/>
            <a:ext cx="2647950" cy="1809750"/>
          </a:xfrm>
          <a:custGeom>
            <a:avLst/>
            <a:gdLst>
              <a:gd name="connsiteX0" fmla="*/ 2644775 w 2647950"/>
              <a:gd name="connsiteY0" fmla="*/ 1806575 h 1809750"/>
              <a:gd name="connsiteX1" fmla="*/ 701675 w 2647950"/>
              <a:gd name="connsiteY1" fmla="*/ 1666875 h 1809750"/>
              <a:gd name="connsiteX2" fmla="*/ 3175 w 2647950"/>
              <a:gd name="connsiteY2" fmla="*/ 3175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47950" h="1809750">
                <a:moveTo>
                  <a:pt x="2644775" y="1806575"/>
                </a:moveTo>
                <a:lnTo>
                  <a:pt x="701675" y="166687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5" name="任意多边形: 形状 4"/>
          <p:cNvSpPr/>
          <p:nvPr>
            <p:custDataLst>
              <p:tags r:id="rId2"/>
            </p:custDataLst>
          </p:nvPr>
        </p:nvSpPr>
        <p:spPr>
          <a:xfrm>
            <a:off x="9686925" y="4530725"/>
            <a:ext cx="2082800" cy="2108200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6" name="任意多边形: 形状 5"/>
          <p:cNvSpPr/>
          <p:nvPr>
            <p:custDataLst>
              <p:tags r:id="rId3"/>
            </p:custDataLst>
          </p:nvPr>
        </p:nvSpPr>
        <p:spPr>
          <a:xfrm>
            <a:off x="9197975" y="4321175"/>
            <a:ext cx="2997200" cy="2540000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7" name="任意多边形: 形状 6"/>
          <p:cNvSpPr/>
          <p:nvPr>
            <p:custDataLst>
              <p:tags r:id="rId4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5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6"/>
            </p:custDataLst>
          </p:nvPr>
        </p:nvSpPr>
        <p:spPr>
          <a:xfrm>
            <a:off x="7755890" y="4530725"/>
            <a:ext cx="1911350" cy="2330450"/>
          </a:xfrm>
          <a:custGeom>
            <a:avLst/>
            <a:gdLst>
              <a:gd name="connsiteX0" fmla="*/ 328295 w 1911350"/>
              <a:gd name="connsiteY0" fmla="*/ 2327275 h 2330450"/>
              <a:gd name="connsiteX1" fmla="*/ 1910715 w 1911350"/>
              <a:gd name="connsiteY1" fmla="*/ 2327275 h 2330450"/>
              <a:gd name="connsiteX2" fmla="*/ 334010 w 1911350"/>
              <a:gd name="connsiteY2" fmla="*/ 3175 h 2330450"/>
              <a:gd name="connsiteX3" fmla="*/ 3175 w 1911350"/>
              <a:gd name="connsiteY3" fmla="*/ 1880870 h 2330450"/>
              <a:gd name="connsiteX4" fmla="*/ 797560 w 1911350"/>
              <a:gd name="connsiteY4" fmla="*/ 1927225 h 2330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1350" h="2330450">
                <a:moveTo>
                  <a:pt x="328295" y="2327275"/>
                </a:moveTo>
                <a:lnTo>
                  <a:pt x="1910715" y="2327275"/>
                </a:lnTo>
                <a:lnTo>
                  <a:pt x="334010" y="3175"/>
                </a:lnTo>
                <a:lnTo>
                  <a:pt x="3175" y="1880870"/>
                </a:lnTo>
                <a:lnTo>
                  <a:pt x="797560" y="192722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9"/>
          <p:cNvSpPr/>
          <p:nvPr>
            <p:custDataLst>
              <p:tags r:id="rId7"/>
            </p:custDataLst>
          </p:nvPr>
        </p:nvSpPr>
        <p:spPr>
          <a:xfrm>
            <a:off x="6412230" y="6334125"/>
            <a:ext cx="2139950" cy="527050"/>
          </a:xfrm>
          <a:custGeom>
            <a:avLst/>
            <a:gdLst>
              <a:gd name="connsiteX0" fmla="*/ 1346835 w 2139950"/>
              <a:gd name="connsiteY0" fmla="*/ 77470 h 527050"/>
              <a:gd name="connsiteX1" fmla="*/ 64770 w 2139950"/>
              <a:gd name="connsiteY1" fmla="*/ 3175 h 527050"/>
              <a:gd name="connsiteX2" fmla="*/ 3175 w 2139950"/>
              <a:gd name="connsiteY2" fmla="*/ 523875 h 527050"/>
              <a:gd name="connsiteX3" fmla="*/ 1268730 w 2139950"/>
              <a:gd name="connsiteY3" fmla="*/ 523875 h 527050"/>
              <a:gd name="connsiteX4" fmla="*/ 1671955 w 2139950"/>
              <a:gd name="connsiteY4" fmla="*/ 523875 h 527050"/>
              <a:gd name="connsiteX5" fmla="*/ 2141220 w 2139950"/>
              <a:gd name="connsiteY5" fmla="*/ 123825 h 52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39950" h="527050">
                <a:moveTo>
                  <a:pt x="1346835" y="77470"/>
                </a:moveTo>
                <a:lnTo>
                  <a:pt x="64770" y="3175"/>
                </a:lnTo>
                <a:lnTo>
                  <a:pt x="3175" y="523875"/>
                </a:lnTo>
                <a:lnTo>
                  <a:pt x="1268730" y="523875"/>
                </a:lnTo>
                <a:lnTo>
                  <a:pt x="1671955" y="523875"/>
                </a:lnTo>
                <a:lnTo>
                  <a:pt x="2141220" y="12382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10"/>
          <p:cNvSpPr/>
          <p:nvPr>
            <p:custDataLst>
              <p:tags r:id="rId8"/>
            </p:custDataLst>
          </p:nvPr>
        </p:nvSpPr>
        <p:spPr>
          <a:xfrm>
            <a:off x="10302875" y="-3175"/>
            <a:ext cx="1892300" cy="2940050"/>
          </a:xfrm>
          <a:custGeom>
            <a:avLst/>
            <a:gdLst>
              <a:gd name="connsiteX0" fmla="*/ 910590 w 1892300"/>
              <a:gd name="connsiteY0" fmla="*/ 3175 h 2940050"/>
              <a:gd name="connsiteX1" fmla="*/ 519430 w 1892300"/>
              <a:gd name="connsiteY1" fmla="*/ 3175 h 2940050"/>
              <a:gd name="connsiteX2" fmla="*/ 3175 w 1892300"/>
              <a:gd name="connsiteY2" fmla="*/ 2936875 h 2940050"/>
              <a:gd name="connsiteX3" fmla="*/ 1889125 w 1892300"/>
              <a:gd name="connsiteY3" fmla="*/ 2212975 h 2940050"/>
              <a:gd name="connsiteX4" fmla="*/ 1889125 w 1892300"/>
              <a:gd name="connsiteY4" fmla="*/ 1445895 h 29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92300" h="2940050">
                <a:moveTo>
                  <a:pt x="910590" y="3175"/>
                </a:moveTo>
                <a:lnTo>
                  <a:pt x="519430" y="3175"/>
                </a:lnTo>
                <a:lnTo>
                  <a:pt x="3175" y="2936875"/>
                </a:lnTo>
                <a:lnTo>
                  <a:pt x="1889125" y="2212975"/>
                </a:lnTo>
                <a:lnTo>
                  <a:pt x="1889125" y="144589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801" name="副标题 2"/>
          <p:cNvSpPr>
            <a:spLocks noGrp="1"/>
          </p:cNvSpPr>
          <p:nvPr>
            <p:ph type="subTitle" idx="1" hasCustomPrompt="1"/>
            <p:custDataLst>
              <p:tags r:id="rId9"/>
            </p:custDataLst>
          </p:nvPr>
        </p:nvSpPr>
        <p:spPr>
          <a:xfrm>
            <a:off x="2299949" y="3080658"/>
            <a:ext cx="6422977" cy="916576"/>
          </a:xfrm>
        </p:spPr>
        <p:txBody>
          <a:bodyPr anchor="t">
            <a:normAutofit/>
          </a:bodyPr>
          <a:lstStyle>
            <a:lvl1pPr marL="0" indent="0" algn="l">
              <a:buNone/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en-US" dirty="0"/>
          </a:p>
        </p:txBody>
      </p:sp>
      <p:sp>
        <p:nvSpPr>
          <p:cNvPr id="9802" name="标题 1"/>
          <p:cNvSpPr>
            <a:spLocks noGrp="1"/>
          </p:cNvSpPr>
          <p:nvPr>
            <p:ph type="ctrTitle" hasCustomPrompt="1"/>
            <p:custDataLst>
              <p:tags r:id="rId10"/>
            </p:custDataLst>
          </p:nvPr>
        </p:nvSpPr>
        <p:spPr>
          <a:xfrm>
            <a:off x="2299949" y="1532709"/>
            <a:ext cx="6422977" cy="1495696"/>
          </a:xfrm>
        </p:spPr>
        <p:txBody>
          <a:bodyPr anchor="b">
            <a:normAutofit/>
          </a:bodyPr>
          <a:lstStyle>
            <a:lvl1pPr algn="l">
              <a:defRPr sz="480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0" hasCustomPrompt="1"/>
            <p:custDataLst>
              <p:tags r:id="rId11"/>
            </p:custDataLst>
          </p:nvPr>
        </p:nvSpPr>
        <p:spPr>
          <a:xfrm>
            <a:off x="2299949" y="4204426"/>
            <a:ext cx="1800000" cy="450000"/>
          </a:xfrm>
        </p:spPr>
        <p:txBody>
          <a:bodyPr vert="horz" anchor="ctr">
            <a:normAutofit/>
          </a:bodyPr>
          <a:lstStyle>
            <a:lvl1pPr marL="0" indent="0" algn="l">
              <a:buNone/>
              <a:defRPr sz="20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  <a:endParaRPr lang="en-US" altLang="zh-CN" dirty="0"/>
          </a:p>
        </p:txBody>
      </p:sp>
      <p:sp>
        <p:nvSpPr>
          <p:cNvPr id="13" name="文本占位符 13"/>
          <p:cNvSpPr>
            <a:spLocks noGrp="1"/>
          </p:cNvSpPr>
          <p:nvPr>
            <p:ph type="body" sz="quarter" idx="11" hasCustomPrompt="1"/>
            <p:custDataLst>
              <p:tags r:id="rId12"/>
            </p:custDataLst>
          </p:nvPr>
        </p:nvSpPr>
        <p:spPr>
          <a:xfrm>
            <a:off x="2299949" y="4724278"/>
            <a:ext cx="1800000" cy="450000"/>
          </a:xfrm>
        </p:spPr>
        <p:txBody>
          <a:bodyPr vert="horz" anchor="ctr">
            <a:normAutofit/>
          </a:bodyPr>
          <a:lstStyle>
            <a:lvl1pPr marL="0" indent="0" algn="l">
              <a:buNone/>
              <a:defRPr sz="20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2"/>
            <p:custDataLst>
              <p:tags r:id="rId1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3"/>
            <p:custDataLst>
              <p:tags r:id="rId1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4"/>
            <p:custDataLst>
              <p:tags r:id="rId1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14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6" name="任意多边形: 形状 15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7" name="任意多边形: 形状 16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8" name="任意多边形: 形状 17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6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1"/>
            </p:custDataLst>
          </p:nvPr>
        </p:nvSpPr>
        <p:spPr>
          <a:xfrm>
            <a:off x="9324975" y="587375"/>
            <a:ext cx="2647950" cy="1809750"/>
          </a:xfrm>
          <a:custGeom>
            <a:avLst/>
            <a:gdLst>
              <a:gd name="connsiteX0" fmla="*/ 2644775 w 2647950"/>
              <a:gd name="connsiteY0" fmla="*/ 1806575 h 1809750"/>
              <a:gd name="connsiteX1" fmla="*/ 701675 w 2647950"/>
              <a:gd name="connsiteY1" fmla="*/ 1666875 h 1809750"/>
              <a:gd name="connsiteX2" fmla="*/ 3175 w 2647950"/>
              <a:gd name="connsiteY2" fmla="*/ 3175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47950" h="1809750">
                <a:moveTo>
                  <a:pt x="2644775" y="1806575"/>
                </a:moveTo>
                <a:lnTo>
                  <a:pt x="701675" y="166687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7" name="任意多边形: 形状 6"/>
          <p:cNvSpPr/>
          <p:nvPr>
            <p:custDataLst>
              <p:tags r:id="rId2"/>
            </p:custDataLst>
          </p:nvPr>
        </p:nvSpPr>
        <p:spPr>
          <a:xfrm>
            <a:off x="9686925" y="4530725"/>
            <a:ext cx="2082800" cy="2108200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3"/>
            </p:custDataLst>
          </p:nvPr>
        </p:nvSpPr>
        <p:spPr>
          <a:xfrm>
            <a:off x="9197975" y="4321175"/>
            <a:ext cx="2997200" cy="2540000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10"/>
          <p:cNvSpPr/>
          <p:nvPr>
            <p:custDataLst>
              <p:tags r:id="rId4"/>
            </p:custDataLst>
          </p:nvPr>
        </p:nvSpPr>
        <p:spPr>
          <a:xfrm>
            <a:off x="7755890" y="4530725"/>
            <a:ext cx="1911350" cy="2330450"/>
          </a:xfrm>
          <a:custGeom>
            <a:avLst/>
            <a:gdLst>
              <a:gd name="connsiteX0" fmla="*/ 328295 w 1911350"/>
              <a:gd name="connsiteY0" fmla="*/ 2327275 h 2330450"/>
              <a:gd name="connsiteX1" fmla="*/ 1910715 w 1911350"/>
              <a:gd name="connsiteY1" fmla="*/ 2327275 h 2330450"/>
              <a:gd name="connsiteX2" fmla="*/ 334010 w 1911350"/>
              <a:gd name="connsiteY2" fmla="*/ 3175 h 2330450"/>
              <a:gd name="connsiteX3" fmla="*/ 3175 w 1911350"/>
              <a:gd name="connsiteY3" fmla="*/ 1880870 h 2330450"/>
              <a:gd name="connsiteX4" fmla="*/ 797560 w 1911350"/>
              <a:gd name="connsiteY4" fmla="*/ 1927225 h 2330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1350" h="2330450">
                <a:moveTo>
                  <a:pt x="328295" y="2327275"/>
                </a:moveTo>
                <a:lnTo>
                  <a:pt x="1910715" y="2327275"/>
                </a:lnTo>
                <a:lnTo>
                  <a:pt x="334010" y="3175"/>
                </a:lnTo>
                <a:lnTo>
                  <a:pt x="3175" y="1880870"/>
                </a:lnTo>
                <a:lnTo>
                  <a:pt x="797560" y="192722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2" name="任意多边形: 形状 11"/>
          <p:cNvSpPr/>
          <p:nvPr>
            <p:custDataLst>
              <p:tags r:id="rId5"/>
            </p:custDataLst>
          </p:nvPr>
        </p:nvSpPr>
        <p:spPr>
          <a:xfrm>
            <a:off x="6412230" y="6334125"/>
            <a:ext cx="2139950" cy="527050"/>
          </a:xfrm>
          <a:custGeom>
            <a:avLst/>
            <a:gdLst>
              <a:gd name="connsiteX0" fmla="*/ 1346835 w 2139950"/>
              <a:gd name="connsiteY0" fmla="*/ 77470 h 527050"/>
              <a:gd name="connsiteX1" fmla="*/ 64770 w 2139950"/>
              <a:gd name="connsiteY1" fmla="*/ 3175 h 527050"/>
              <a:gd name="connsiteX2" fmla="*/ 3175 w 2139950"/>
              <a:gd name="connsiteY2" fmla="*/ 523875 h 527050"/>
              <a:gd name="connsiteX3" fmla="*/ 1268730 w 2139950"/>
              <a:gd name="connsiteY3" fmla="*/ 523875 h 527050"/>
              <a:gd name="connsiteX4" fmla="*/ 1671955 w 2139950"/>
              <a:gd name="connsiteY4" fmla="*/ 523875 h 527050"/>
              <a:gd name="connsiteX5" fmla="*/ 2141220 w 2139950"/>
              <a:gd name="connsiteY5" fmla="*/ 123825 h 52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39950" h="527050">
                <a:moveTo>
                  <a:pt x="1346835" y="77470"/>
                </a:moveTo>
                <a:lnTo>
                  <a:pt x="64770" y="3175"/>
                </a:lnTo>
                <a:lnTo>
                  <a:pt x="3175" y="523875"/>
                </a:lnTo>
                <a:lnTo>
                  <a:pt x="1268730" y="523875"/>
                </a:lnTo>
                <a:lnTo>
                  <a:pt x="1671955" y="523875"/>
                </a:lnTo>
                <a:lnTo>
                  <a:pt x="2141220" y="12382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3" name="任意多边形: 形状 12"/>
          <p:cNvSpPr/>
          <p:nvPr>
            <p:custDataLst>
              <p:tags r:id="rId6"/>
            </p:custDataLst>
          </p:nvPr>
        </p:nvSpPr>
        <p:spPr>
          <a:xfrm>
            <a:off x="10302875" y="-3175"/>
            <a:ext cx="1892300" cy="2940050"/>
          </a:xfrm>
          <a:custGeom>
            <a:avLst/>
            <a:gdLst>
              <a:gd name="connsiteX0" fmla="*/ 910590 w 1892300"/>
              <a:gd name="connsiteY0" fmla="*/ 3175 h 2940050"/>
              <a:gd name="connsiteX1" fmla="*/ 519430 w 1892300"/>
              <a:gd name="connsiteY1" fmla="*/ 3175 h 2940050"/>
              <a:gd name="connsiteX2" fmla="*/ 3175 w 1892300"/>
              <a:gd name="connsiteY2" fmla="*/ 2936875 h 2940050"/>
              <a:gd name="connsiteX3" fmla="*/ 1889125 w 1892300"/>
              <a:gd name="connsiteY3" fmla="*/ 2212975 h 2940050"/>
              <a:gd name="connsiteX4" fmla="*/ 1889125 w 1892300"/>
              <a:gd name="connsiteY4" fmla="*/ 1445895 h 29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92300" h="2940050">
                <a:moveTo>
                  <a:pt x="910590" y="3175"/>
                </a:moveTo>
                <a:lnTo>
                  <a:pt x="519430" y="3175"/>
                </a:lnTo>
                <a:lnTo>
                  <a:pt x="3175" y="2936875"/>
                </a:lnTo>
                <a:lnTo>
                  <a:pt x="1889125" y="2212975"/>
                </a:lnTo>
                <a:lnTo>
                  <a:pt x="1889125" y="144589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3455334" y="2533650"/>
            <a:ext cx="5419185" cy="895350"/>
          </a:xfrm>
        </p:spPr>
        <p:txBody>
          <a:bodyPr anchor="b">
            <a:normAutofit/>
          </a:bodyPr>
          <a:lstStyle>
            <a:lvl1pPr algn="l">
              <a:defRPr sz="4000" b="1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21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3447741" y="3463836"/>
            <a:ext cx="5419185" cy="1015623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9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10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6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lnSpc>
                <a:spcPct val="120000"/>
              </a:lnSpc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lnSpc>
                <a:spcPct val="120000"/>
              </a:lnSpc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lnSpc>
                <a:spcPct val="120000"/>
              </a:lnSpc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lnSpc>
                <a:spcPct val="120000"/>
              </a:lnSpc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10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2" name="任意多边形: 形状 11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3" name="任意多边形: 形状 12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000" tIns="46800" rIns="90000" bIns="468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8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9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7" name="任意多边形: 形状 6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 vert="horz" lIns="90000" tIns="46800" rIns="90000" bIns="468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6" name="任意多边形: 形状 5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7" name="任意多边形: 形状 6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9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10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000" tIns="46800" rIns="90000" bIns="468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6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7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2023/5/10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9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5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000" tIns="46800" rIns="90000" bIns="468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6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000" tIns="46800" rIns="90000" bIns="46800">
            <a:normAutofit/>
          </a:bodyPr>
          <a:lstStyle>
            <a:lvl1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1"/>
            </p:custDataLst>
          </p:nvPr>
        </p:nvSpPr>
        <p:spPr>
          <a:xfrm>
            <a:off x="10551064" y="5333609"/>
            <a:ext cx="1365235" cy="1381884"/>
          </a:xfrm>
          <a:custGeom>
            <a:avLst/>
            <a:gdLst>
              <a:gd name="connsiteX0" fmla="*/ 2079625 w 2082800"/>
              <a:gd name="connsiteY0" fmla="*/ 123825 h 2108200"/>
              <a:gd name="connsiteX1" fmla="*/ 885825 w 2082800"/>
              <a:gd name="connsiteY1" fmla="*/ 2105025 h 2108200"/>
              <a:gd name="connsiteX2" fmla="*/ 3175 w 2082800"/>
              <a:gd name="connsiteY2" fmla="*/ 3175 h 210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2800" h="2108200">
                <a:moveTo>
                  <a:pt x="2079625" y="123825"/>
                </a:moveTo>
                <a:lnTo>
                  <a:pt x="885825" y="2105025"/>
                </a:lnTo>
                <a:lnTo>
                  <a:pt x="3175" y="31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2"/>
            </p:custDataLst>
          </p:nvPr>
        </p:nvSpPr>
        <p:spPr>
          <a:xfrm>
            <a:off x="10230567" y="5196253"/>
            <a:ext cx="1964607" cy="1664921"/>
          </a:xfrm>
          <a:custGeom>
            <a:avLst/>
            <a:gdLst>
              <a:gd name="connsiteX0" fmla="*/ 2994025 w 2997200"/>
              <a:gd name="connsiteY0" fmla="*/ 2536825 h 2540000"/>
              <a:gd name="connsiteX1" fmla="*/ 3175 w 2997200"/>
              <a:gd name="connsiteY1" fmla="*/ 2536825 h 2540000"/>
              <a:gd name="connsiteX2" fmla="*/ 2994025 w 2997200"/>
              <a:gd name="connsiteY2" fmla="*/ 3175 h 2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7200" h="2540000">
                <a:moveTo>
                  <a:pt x="2994025" y="2536825"/>
                </a:moveTo>
                <a:lnTo>
                  <a:pt x="3175" y="2536825"/>
                </a:lnTo>
                <a:lnTo>
                  <a:pt x="2994025" y="317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3"/>
            </p:custDataLst>
          </p:nvPr>
        </p:nvSpPr>
        <p:spPr>
          <a:xfrm>
            <a:off x="-3175" y="407670"/>
            <a:ext cx="1955800" cy="1987550"/>
          </a:xfrm>
          <a:custGeom>
            <a:avLst/>
            <a:gdLst>
              <a:gd name="connsiteX0" fmla="*/ 3175 w 1955800"/>
              <a:gd name="connsiteY0" fmla="*/ 1985645 h 1987550"/>
              <a:gd name="connsiteX1" fmla="*/ 1952625 w 1955800"/>
              <a:gd name="connsiteY1" fmla="*/ 1236980 h 1987550"/>
              <a:gd name="connsiteX2" fmla="*/ 1115695 w 1955800"/>
              <a:gd name="connsiteY2" fmla="*/ 3175 h 1987550"/>
              <a:gd name="connsiteX3" fmla="*/ 3175 w 1955800"/>
              <a:gd name="connsiteY3" fmla="*/ 657860 h 1987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5800" h="1987550">
                <a:moveTo>
                  <a:pt x="3175" y="1985645"/>
                </a:moveTo>
                <a:lnTo>
                  <a:pt x="1952625" y="1236980"/>
                </a:lnTo>
                <a:lnTo>
                  <a:pt x="1115695" y="3175"/>
                </a:lnTo>
                <a:lnTo>
                  <a:pt x="3175" y="65786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9"/>
          <p:cNvSpPr/>
          <p:nvPr>
            <p:custDataLst>
              <p:tags r:id="rId4"/>
            </p:custDataLst>
          </p:nvPr>
        </p:nvSpPr>
        <p:spPr>
          <a:xfrm>
            <a:off x="-3175" y="-3175"/>
            <a:ext cx="1816100" cy="1066800"/>
          </a:xfrm>
          <a:custGeom>
            <a:avLst/>
            <a:gdLst>
              <a:gd name="connsiteX0" fmla="*/ 836930 w 1816100"/>
              <a:gd name="connsiteY0" fmla="*/ 3175 h 1066800"/>
              <a:gd name="connsiteX1" fmla="*/ 99060 w 1816100"/>
              <a:gd name="connsiteY1" fmla="*/ 3175 h 1066800"/>
              <a:gd name="connsiteX2" fmla="*/ 3175 w 1816100"/>
              <a:gd name="connsiteY2" fmla="*/ 3175 h 1066800"/>
              <a:gd name="connsiteX3" fmla="*/ 3175 w 1816100"/>
              <a:gd name="connsiteY3" fmla="*/ 546735 h 1066800"/>
              <a:gd name="connsiteX4" fmla="*/ 3175 w 1816100"/>
              <a:gd name="connsiteY4" fmla="*/ 1068705 h 1066800"/>
              <a:gd name="connsiteX5" fmla="*/ 1115695 w 1816100"/>
              <a:gd name="connsiteY5" fmla="*/ 414020 h 1066800"/>
              <a:gd name="connsiteX6" fmla="*/ 1812925 w 1816100"/>
              <a:gd name="connsiteY6" fmla="*/ 3175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16100" h="1066800">
                <a:moveTo>
                  <a:pt x="836930" y="3175"/>
                </a:moveTo>
                <a:lnTo>
                  <a:pt x="99060" y="3175"/>
                </a:lnTo>
                <a:lnTo>
                  <a:pt x="3175" y="3175"/>
                </a:lnTo>
                <a:lnTo>
                  <a:pt x="3175" y="546735"/>
                </a:lnTo>
                <a:lnTo>
                  <a:pt x="3175" y="1068705"/>
                </a:lnTo>
                <a:lnTo>
                  <a:pt x="1115695" y="414020"/>
                </a:lnTo>
                <a:lnTo>
                  <a:pt x="1812925" y="3175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3669007" y="1830258"/>
            <a:ext cx="5968684" cy="1783660"/>
          </a:xfrm>
        </p:spPr>
        <p:txBody>
          <a:bodyPr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880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任意多边形: 形状 2"/>
          <p:cNvSpPr/>
          <p:nvPr>
            <p:custDataLst>
              <p:tags r:id="rId2"/>
            </p:custDataLst>
          </p:nvPr>
        </p:nvSpPr>
        <p:spPr>
          <a:xfrm flipH="1">
            <a:off x="9749155" y="3810"/>
            <a:ext cx="1495425" cy="1818640"/>
          </a:xfrm>
          <a:custGeom>
            <a:avLst/>
            <a:gdLst>
              <a:gd name="connsiteX0" fmla="*/ 1498646 w 1495484"/>
              <a:gd name="connsiteY0" fmla="*/ 3162 h 1818661"/>
              <a:gd name="connsiteX1" fmla="*/ 91877 w 1495484"/>
              <a:gd name="connsiteY1" fmla="*/ 1523993 h 1818661"/>
              <a:gd name="connsiteX2" fmla="*/ 3162 w 1495484"/>
              <a:gd name="connsiteY2" fmla="*/ 1821823 h 1818661"/>
              <a:gd name="connsiteX3" fmla="*/ 1422605 w 1495484"/>
              <a:gd name="connsiteY3" fmla="*/ 1328820 h 1818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5484" h="1818661">
                <a:moveTo>
                  <a:pt x="1498646" y="3162"/>
                </a:moveTo>
                <a:lnTo>
                  <a:pt x="91877" y="1523993"/>
                </a:lnTo>
                <a:lnTo>
                  <a:pt x="3162" y="1821823"/>
                </a:lnTo>
                <a:lnTo>
                  <a:pt x="1422605" y="132882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4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" name="任意多边形: 形状 3"/>
          <p:cNvSpPr/>
          <p:nvPr>
            <p:custDataLst>
              <p:tags r:id="rId3"/>
            </p:custDataLst>
          </p:nvPr>
        </p:nvSpPr>
        <p:spPr>
          <a:xfrm flipH="1">
            <a:off x="9749155" y="3810"/>
            <a:ext cx="2439670" cy="2648585"/>
          </a:xfrm>
          <a:custGeom>
            <a:avLst/>
            <a:gdLst>
              <a:gd name="connsiteX0" fmla="*/ 3162 w 2439667"/>
              <a:gd name="connsiteY0" fmla="*/ 3162 h 2648781"/>
              <a:gd name="connsiteX1" fmla="*/ 2442829 w 2439667"/>
              <a:gd name="connsiteY1" fmla="*/ 3162 h 2648781"/>
              <a:gd name="connsiteX2" fmla="*/ 3162 w 2439667"/>
              <a:gd name="connsiteY2" fmla="*/ 2651944 h 264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9667" h="2648781">
                <a:moveTo>
                  <a:pt x="3162" y="3162"/>
                </a:moveTo>
                <a:lnTo>
                  <a:pt x="2442829" y="3162"/>
                </a:lnTo>
                <a:lnTo>
                  <a:pt x="3162" y="265194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7" name="任意多边形: 形状 6"/>
          <p:cNvSpPr/>
          <p:nvPr>
            <p:custDataLst>
              <p:tags r:id="rId4"/>
            </p:custDataLst>
          </p:nvPr>
        </p:nvSpPr>
        <p:spPr>
          <a:xfrm flipH="1">
            <a:off x="218440" y="593090"/>
            <a:ext cx="2635885" cy="1799590"/>
          </a:xfrm>
          <a:custGeom>
            <a:avLst/>
            <a:gdLst>
              <a:gd name="connsiteX0" fmla="*/ 2639270 w 2636108"/>
              <a:gd name="connsiteY0" fmla="*/ 1802813 h 1799650"/>
              <a:gd name="connsiteX1" fmla="*/ 700210 w 2636108"/>
              <a:gd name="connsiteY1" fmla="*/ 1663403 h 1799650"/>
              <a:gd name="connsiteX2" fmla="*/ 3162 w 2636108"/>
              <a:gd name="connsiteY2" fmla="*/ 3162 h 1799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36108" h="1799650">
                <a:moveTo>
                  <a:pt x="2639270" y="1802813"/>
                </a:moveTo>
                <a:lnTo>
                  <a:pt x="700210" y="1663403"/>
                </a:lnTo>
                <a:lnTo>
                  <a:pt x="3162" y="3162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任意多边形: 形状 7"/>
          <p:cNvSpPr/>
          <p:nvPr>
            <p:custDataLst>
              <p:tags r:id="rId5"/>
            </p:custDataLst>
          </p:nvPr>
        </p:nvSpPr>
        <p:spPr>
          <a:xfrm flipH="1">
            <a:off x="421640" y="4528185"/>
            <a:ext cx="2072005" cy="2097405"/>
          </a:xfrm>
          <a:custGeom>
            <a:avLst/>
            <a:gdLst>
              <a:gd name="connsiteX0" fmla="*/ 2075295 w 2072133"/>
              <a:gd name="connsiteY0" fmla="*/ 123561 h 2097480"/>
              <a:gd name="connsiteX1" fmla="*/ 883977 w 2072133"/>
              <a:gd name="connsiteY1" fmla="*/ 2100642 h 2097480"/>
              <a:gd name="connsiteX2" fmla="*/ 3162 w 2072133"/>
              <a:gd name="connsiteY2" fmla="*/ 3162 h 2097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72133" h="2097480">
                <a:moveTo>
                  <a:pt x="2075295" y="123561"/>
                </a:moveTo>
                <a:lnTo>
                  <a:pt x="883977" y="2100642"/>
                </a:lnTo>
                <a:lnTo>
                  <a:pt x="3162" y="3162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任意多边形: 形状 8"/>
          <p:cNvSpPr/>
          <p:nvPr>
            <p:custDataLst>
              <p:tags r:id="rId6"/>
            </p:custDataLst>
          </p:nvPr>
        </p:nvSpPr>
        <p:spPr>
          <a:xfrm flipH="1">
            <a:off x="-3175" y="4319270"/>
            <a:ext cx="2984500" cy="2528570"/>
          </a:xfrm>
          <a:custGeom>
            <a:avLst/>
            <a:gdLst>
              <a:gd name="connsiteX0" fmla="*/ 2987794 w 2984632"/>
              <a:gd name="connsiteY0" fmla="*/ 2531544 h 2528382"/>
              <a:gd name="connsiteX1" fmla="*/ 3162 w 2984632"/>
              <a:gd name="connsiteY1" fmla="*/ 2531544 h 2528382"/>
              <a:gd name="connsiteX2" fmla="*/ 2987794 w 2984632"/>
              <a:gd name="connsiteY2" fmla="*/ 3162 h 2528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84632" h="2528382">
                <a:moveTo>
                  <a:pt x="2987794" y="2531544"/>
                </a:moveTo>
                <a:lnTo>
                  <a:pt x="3162" y="2531544"/>
                </a:lnTo>
                <a:lnTo>
                  <a:pt x="2987794" y="3162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9"/>
          <p:cNvSpPr/>
          <p:nvPr>
            <p:custDataLst>
              <p:tags r:id="rId7"/>
            </p:custDataLst>
          </p:nvPr>
        </p:nvSpPr>
        <p:spPr>
          <a:xfrm flipH="1">
            <a:off x="2513330" y="4528185"/>
            <a:ext cx="1907540" cy="2319020"/>
          </a:xfrm>
          <a:custGeom>
            <a:avLst/>
            <a:gdLst>
              <a:gd name="connsiteX0" fmla="*/ 327606 w 1907376"/>
              <a:gd name="connsiteY0" fmla="*/ 2322430 h 2319268"/>
              <a:gd name="connsiteX1" fmla="*/ 1906736 w 1907376"/>
              <a:gd name="connsiteY1" fmla="*/ 2322430 h 2319268"/>
              <a:gd name="connsiteX2" fmla="*/ 333309 w 1907376"/>
              <a:gd name="connsiteY2" fmla="*/ 3162 h 2319268"/>
              <a:gd name="connsiteX3" fmla="*/ 3162 w 1907376"/>
              <a:gd name="connsiteY3" fmla="*/ 1876953 h 2319268"/>
              <a:gd name="connsiteX4" fmla="*/ 795895 w 1907376"/>
              <a:gd name="connsiteY4" fmla="*/ 1923212 h 231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7376" h="2319268">
                <a:moveTo>
                  <a:pt x="327606" y="2322430"/>
                </a:moveTo>
                <a:lnTo>
                  <a:pt x="1906736" y="2322430"/>
                </a:lnTo>
                <a:lnTo>
                  <a:pt x="333309" y="3162"/>
                </a:lnTo>
                <a:lnTo>
                  <a:pt x="3162" y="1876953"/>
                </a:lnTo>
                <a:lnTo>
                  <a:pt x="795895" y="192321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10"/>
          <p:cNvSpPr/>
          <p:nvPr>
            <p:custDataLst>
              <p:tags r:id="rId8"/>
            </p:custDataLst>
          </p:nvPr>
        </p:nvSpPr>
        <p:spPr>
          <a:xfrm flipH="1">
            <a:off x="3625850" y="6327775"/>
            <a:ext cx="2135505" cy="519430"/>
          </a:xfrm>
          <a:custGeom>
            <a:avLst/>
            <a:gdLst>
              <a:gd name="connsiteX0" fmla="*/ 1344029 w 2135501"/>
              <a:gd name="connsiteY0" fmla="*/ 77302 h 519617"/>
              <a:gd name="connsiteX1" fmla="*/ 64629 w 2135501"/>
              <a:gd name="connsiteY1" fmla="*/ 3162 h 519617"/>
              <a:gd name="connsiteX2" fmla="*/ 3162 w 2135501"/>
              <a:gd name="connsiteY2" fmla="*/ 522779 h 519617"/>
              <a:gd name="connsiteX3" fmla="*/ 1266086 w 2135501"/>
              <a:gd name="connsiteY3" fmla="*/ 522779 h 519617"/>
              <a:gd name="connsiteX4" fmla="*/ 1668472 w 2135501"/>
              <a:gd name="connsiteY4" fmla="*/ 522779 h 519617"/>
              <a:gd name="connsiteX5" fmla="*/ 2136762 w 2135501"/>
              <a:gd name="connsiteY5" fmla="*/ 123561 h 519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35501" h="519617">
                <a:moveTo>
                  <a:pt x="1344029" y="77302"/>
                </a:moveTo>
                <a:lnTo>
                  <a:pt x="64629" y="3162"/>
                </a:lnTo>
                <a:lnTo>
                  <a:pt x="3162" y="522779"/>
                </a:lnTo>
                <a:lnTo>
                  <a:pt x="1266086" y="522779"/>
                </a:lnTo>
                <a:lnTo>
                  <a:pt x="1668472" y="522779"/>
                </a:lnTo>
                <a:lnTo>
                  <a:pt x="2136762" y="123561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2" name="任意多边形: 形状 11"/>
          <p:cNvSpPr/>
          <p:nvPr>
            <p:custDataLst>
              <p:tags r:id="rId9"/>
            </p:custDataLst>
          </p:nvPr>
        </p:nvSpPr>
        <p:spPr>
          <a:xfrm flipH="1">
            <a:off x="-3175" y="3810"/>
            <a:ext cx="1882140" cy="2927350"/>
          </a:xfrm>
          <a:custGeom>
            <a:avLst/>
            <a:gdLst>
              <a:gd name="connsiteX0" fmla="*/ 908690 w 1882029"/>
              <a:gd name="connsiteY0" fmla="*/ 3162 h 2927600"/>
              <a:gd name="connsiteX1" fmla="*/ 518344 w 1882029"/>
              <a:gd name="connsiteY1" fmla="*/ 3162 h 2927600"/>
              <a:gd name="connsiteX2" fmla="*/ 3162 w 1882029"/>
              <a:gd name="connsiteY2" fmla="*/ 2930763 h 2927600"/>
              <a:gd name="connsiteX3" fmla="*/ 1885191 w 1882029"/>
              <a:gd name="connsiteY3" fmla="*/ 2208368 h 2927600"/>
              <a:gd name="connsiteX4" fmla="*/ 1885191 w 1882029"/>
              <a:gd name="connsiteY4" fmla="*/ 1442882 h 292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029" h="2927600">
                <a:moveTo>
                  <a:pt x="908690" y="3162"/>
                </a:moveTo>
                <a:lnTo>
                  <a:pt x="518344" y="3162"/>
                </a:lnTo>
                <a:lnTo>
                  <a:pt x="3162" y="2930763"/>
                </a:lnTo>
                <a:lnTo>
                  <a:pt x="1885191" y="2208368"/>
                </a:lnTo>
                <a:lnTo>
                  <a:pt x="1885191" y="144288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9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4" name="任意多边形: 形状 13"/>
          <p:cNvSpPr/>
          <p:nvPr>
            <p:custDataLst>
              <p:tags r:id="rId10"/>
            </p:custDataLst>
          </p:nvPr>
        </p:nvSpPr>
        <p:spPr>
          <a:xfrm flipH="1">
            <a:off x="10693400" y="3810"/>
            <a:ext cx="1495425" cy="2256155"/>
          </a:xfrm>
          <a:custGeom>
            <a:avLst/>
            <a:gdLst>
              <a:gd name="connsiteX0" fmla="*/ 1498646 w 1495484"/>
              <a:gd name="connsiteY0" fmla="*/ 3162 h 2255900"/>
              <a:gd name="connsiteX1" fmla="*/ 3162 w 1495484"/>
              <a:gd name="connsiteY1" fmla="*/ 3162 h 2255900"/>
              <a:gd name="connsiteX2" fmla="*/ 3162 w 1495484"/>
              <a:gd name="connsiteY2" fmla="*/ 1821823 h 2255900"/>
              <a:gd name="connsiteX3" fmla="*/ 814272 w 1495484"/>
              <a:gd name="connsiteY3" fmla="*/ 2259062 h 225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5484" h="2255900">
                <a:moveTo>
                  <a:pt x="1498646" y="3162"/>
                </a:moveTo>
                <a:lnTo>
                  <a:pt x="3162" y="3162"/>
                </a:lnTo>
                <a:lnTo>
                  <a:pt x="3162" y="1821823"/>
                </a:lnTo>
                <a:lnTo>
                  <a:pt x="814272" y="2259062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6337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9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20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7" name="灯片编号占位符 16"/>
          <p:cNvSpPr>
            <a:spLocks noGrp="1"/>
          </p:cNvSpPr>
          <p:nvPr>
            <p:ph type="sldNum" sz="quarter" idx="21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000" tIns="46800" rIns="90000" bIns="468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0.xml"/><Relationship Id="rId1" Type="http://schemas.openxmlformats.org/officeDocument/2006/relationships/tags" Target="../tags/tag1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2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customXml" Target="../ink/ink2.xml"/><Relationship Id="rId3" Type="http://schemas.openxmlformats.org/officeDocument/2006/relationships/image" Target="../media/image7.png"/><Relationship Id="rId12" Type="http://schemas.openxmlformats.org/officeDocument/2006/relationships/image" Target="../media/image14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3.xml"/><Relationship Id="rId5" Type="http://schemas.openxmlformats.org/officeDocument/2006/relationships/customXml" Target="../ink/ink1.xml"/><Relationship Id="rId4" Type="http://schemas.openxmlformats.org/officeDocument/2006/relationships/image" Target="../media/image8.png"/><Relationship Id="rId1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customXml" Target="../ink/ink3.xml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6" Type="http://schemas.openxmlformats.org/officeDocument/2006/relationships/image" Target="u=1174336717,2695027570&amp;fm=23&amp;gp=0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8.xml"/><Relationship Id="rId1" Type="http://schemas.openxmlformats.org/officeDocument/2006/relationships/tags" Target="../tags/tag1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../&#35270;&#39057;1/&#26408;&#28845;&#22312;&#27687;&#27668;&#20013;&#30340;&#29123;&#28903;_&#26631;&#28165;.flv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9.xml"/><Relationship Id="rId5" Type="http://schemas.openxmlformats.org/officeDocument/2006/relationships/image" Target="2008348233957" TargetMode="Externa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916332" y="2266115"/>
            <a:ext cx="5650619" cy="833120"/>
          </a:xfrm>
        </p:spPr>
        <p:txBody>
          <a:bodyPr>
            <a:normAutofit/>
          </a:bodyPr>
          <a:lstStyle/>
          <a:p>
            <a:r>
              <a:rPr lang="zh-CN" altLang="en-US" dirty="0"/>
              <a:t>氧气的化学性质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421" y="711933"/>
            <a:ext cx="954405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524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525" y="651730"/>
            <a:ext cx="9191625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10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159" y="492125"/>
            <a:ext cx="8324850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01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454" y="956897"/>
            <a:ext cx="73914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60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一、氧气的物理性质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25" y="1232535"/>
            <a:ext cx="8620125" cy="2118360"/>
          </a:xfrm>
          <a:prstGeom prst="rect">
            <a:avLst/>
          </a:prstGeom>
        </p:spPr>
      </p:pic>
      <p:graphicFrame>
        <p:nvGraphicFramePr>
          <p:cNvPr id="5" name="表格 4"/>
          <p:cNvGraphicFramePr/>
          <p:nvPr>
            <p:extLst>
              <p:ext uri="{D42A27DB-BD31-4B8C-83A1-F6EECF244321}">
                <p14:modId xmlns:p14="http://schemas.microsoft.com/office/powerpoint/2010/main" val="1398538280"/>
              </p:ext>
            </p:extLst>
          </p:nvPr>
        </p:nvGraphicFramePr>
        <p:xfrm>
          <a:off x="897890" y="3597910"/>
          <a:ext cx="6715125" cy="1647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3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3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3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3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3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35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颜色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状态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气味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溶解性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密度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5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无色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200" dirty="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200" dirty="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不易溶于水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2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比空气略大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915035" y="5588000"/>
            <a:ext cx="9658985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注意：液氧为淡蓝色液体，固氧为淡蓝色雪花状固体</a:t>
            </a: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二、氧气的化学性质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3615" y="2673063"/>
            <a:ext cx="4330065" cy="35502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31520" y="1666875"/>
            <a:ext cx="651573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500">
                <a:latin typeface="方正粗黑宋简体" panose="02000000000000000000" charset="-122"/>
                <a:ea typeface="方正粗黑宋简体" panose="02000000000000000000" charset="-122"/>
              </a:rPr>
              <a:t>将带火星的木条伸到盛有氧气的集气瓶中观察木条是否复燃？</a:t>
            </a:r>
          </a:p>
        </p:txBody>
      </p:sp>
      <p:sp>
        <p:nvSpPr>
          <p:cNvPr id="6" name="矩形 5"/>
          <p:cNvSpPr/>
          <p:nvPr/>
        </p:nvSpPr>
        <p:spPr>
          <a:xfrm>
            <a:off x="849630" y="3042920"/>
            <a:ext cx="38404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木条复燃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99795" y="4825365"/>
            <a:ext cx="6042660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拓展：带火星的木条可以检验氧气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氧气的化学性质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864" y="2793902"/>
            <a:ext cx="5167630" cy="387604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rcRect l="2165" t="4337" r="56134" b="54305"/>
          <a:stretch>
            <a:fillRect/>
          </a:stretch>
        </p:blipFill>
        <p:spPr>
          <a:xfrm>
            <a:off x="9543415" y="443230"/>
            <a:ext cx="2429510" cy="2434590"/>
          </a:xfrm>
          <a:prstGeom prst="ellipse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48540" y="1612142"/>
            <a:ext cx="5615305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00" dirty="0">
                <a:latin typeface="方正粗黑宋简体" panose="02000000000000000000" charset="-122"/>
                <a:ea typeface="方正粗黑宋简体" panose="02000000000000000000" charset="-122"/>
              </a:rPr>
              <a:t>1.</a:t>
            </a:r>
            <a:r>
              <a:rPr lang="zh-CN" altLang="en-US" sz="2300" dirty="0">
                <a:latin typeface="方正粗黑宋简体" panose="02000000000000000000" charset="-122"/>
                <a:ea typeface="方正粗黑宋简体" panose="02000000000000000000" charset="-122"/>
              </a:rPr>
              <a:t>硫在空气中、氧气中燃烧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" name="墨迹 9">
                <a:extLst>
                  <a:ext uri="{FF2B5EF4-FFF2-40B4-BE49-F238E27FC236}">
                    <a16:creationId xmlns:a16="http://schemas.microsoft.com/office/drawing/2014/main" id="{99460CDA-917B-AF0C-D63C-7D52C8E2349D}"/>
                  </a:ext>
                </a:extLst>
              </p14:cNvPr>
              <p14:cNvContentPartPr/>
              <p14:nvPr/>
            </p14:nvContentPartPr>
            <p14:xfrm>
              <a:off x="10534680" y="1835280"/>
              <a:ext cx="584640" cy="178200"/>
            </p14:xfrm>
          </p:contentPart>
        </mc:Choice>
        <mc:Fallback xmlns="">
          <p:pic>
            <p:nvPicPr>
              <p:cNvPr id="10" name="墨迹 9">
                <a:extLst>
                  <a:ext uri="{FF2B5EF4-FFF2-40B4-BE49-F238E27FC236}">
                    <a16:creationId xmlns:a16="http://schemas.microsoft.com/office/drawing/2014/main" id="{99460CDA-917B-AF0C-D63C-7D52C8E2349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0518840" y="1771920"/>
                <a:ext cx="615960" cy="30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墨迹 10">
                <a:extLst>
                  <a:ext uri="{FF2B5EF4-FFF2-40B4-BE49-F238E27FC236}">
                    <a16:creationId xmlns:a16="http://schemas.microsoft.com/office/drawing/2014/main" id="{5F54E760-A403-E844-6CBC-65513B9D6388}"/>
                  </a:ext>
                </a:extLst>
              </p14:cNvPr>
              <p14:cNvContentPartPr/>
              <p14:nvPr/>
            </p14:nvContentPartPr>
            <p14:xfrm>
              <a:off x="8966160" y="5200560"/>
              <a:ext cx="800640" cy="343440"/>
            </p14:xfrm>
          </p:contentPart>
        </mc:Choice>
        <mc:Fallback xmlns="">
          <p:pic>
            <p:nvPicPr>
              <p:cNvPr id="11" name="墨迹 10">
                <a:extLst>
                  <a:ext uri="{FF2B5EF4-FFF2-40B4-BE49-F238E27FC236}">
                    <a16:creationId xmlns:a16="http://schemas.microsoft.com/office/drawing/2014/main" id="{5F54E760-A403-E844-6CBC-65513B9D638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950320" y="5137200"/>
                <a:ext cx="831960" cy="47016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21539" y="1694825"/>
            <a:ext cx="40612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文字表达式：</a:t>
            </a:r>
            <a:endParaRPr lang="zh-CN" altLang="en-US" sz="2800" b="1" dirty="0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914" y="0"/>
            <a:ext cx="3622675" cy="37211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32405" y="937260"/>
            <a:ext cx="4867275" cy="445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00" dirty="0">
                <a:latin typeface="方正粗黑宋简体" panose="02000000000000000000" charset="-122"/>
                <a:ea typeface="方正粗黑宋简体" panose="02000000000000000000" charset="-122"/>
              </a:rPr>
              <a:t>2.</a:t>
            </a:r>
            <a:r>
              <a:rPr lang="zh-CN" altLang="en-US" sz="2300" dirty="0">
                <a:latin typeface="方正粗黑宋简体" panose="02000000000000000000" charset="-122"/>
                <a:ea typeface="方正粗黑宋简体" panose="02000000000000000000" charset="-122"/>
              </a:rPr>
              <a:t>铁丝在氧气中燃烧</a:t>
            </a:r>
          </a:p>
        </p:txBody>
      </p:sp>
      <p:pic>
        <p:nvPicPr>
          <p:cNvPr id="7" name="Picture 19" descr="u=1174336717,2695027570&amp;fm=23&amp;gp=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454" y="3839674"/>
            <a:ext cx="4824413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墨迹 1">
                <a:extLst>
                  <a:ext uri="{FF2B5EF4-FFF2-40B4-BE49-F238E27FC236}">
                    <a16:creationId xmlns:a16="http://schemas.microsoft.com/office/drawing/2014/main" id="{E8A40A9D-5E58-31C9-E7D3-F579C76C2E80}"/>
                  </a:ext>
                </a:extLst>
              </p14:cNvPr>
              <p14:cNvContentPartPr/>
              <p14:nvPr/>
            </p14:nvContentPartPr>
            <p14:xfrm>
              <a:off x="7950240" y="1517760"/>
              <a:ext cx="2140200" cy="3930840"/>
            </p14:xfrm>
          </p:contentPart>
        </mc:Choice>
        <mc:Fallback xmlns="">
          <p:pic>
            <p:nvPicPr>
              <p:cNvPr id="2" name="墨迹 1">
                <a:extLst>
                  <a:ext uri="{FF2B5EF4-FFF2-40B4-BE49-F238E27FC236}">
                    <a16:creationId xmlns:a16="http://schemas.microsoft.com/office/drawing/2014/main" id="{E8A40A9D-5E58-31C9-E7D3-F579C76C2E8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940880" y="1508400"/>
                <a:ext cx="2158920" cy="394956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1631951" y="117476"/>
            <a:ext cx="8569325" cy="587375"/>
          </a:xfrm>
        </p:spPr>
        <p:txBody>
          <a:bodyPr/>
          <a:lstStyle/>
          <a:p>
            <a:pPr algn="l" eaLnBrk="1" hangingPunct="1"/>
            <a:r>
              <a:rPr lang="zh-CN" altLang="en-US" sz="3200">
                <a:solidFill>
                  <a:schemeClr val="tx1"/>
                </a:solidFill>
                <a:ea typeface="楷体_GB2312" pitchFamily="1" charset="-122"/>
              </a:rPr>
              <a:t>1.</a:t>
            </a:r>
            <a:r>
              <a:rPr lang="en-US" altLang="en-US" sz="3200">
                <a:solidFill>
                  <a:schemeClr val="tx1"/>
                </a:solidFill>
                <a:ea typeface="楷体_GB2312" pitchFamily="1" charset="-122"/>
              </a:rPr>
              <a:t>铁丝在氧气中燃烧实验的思考：</a:t>
            </a:r>
          </a:p>
        </p:txBody>
      </p:sp>
      <p:sp>
        <p:nvSpPr>
          <p:cNvPr id="12291" name="Rectangle 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16050" y="869166"/>
            <a:ext cx="921702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、集气瓶里为什么要先加少量水或细沙？</a:t>
            </a:r>
          </a:p>
          <a:p>
            <a:pPr eaLnBrk="1" hangingPunct="1"/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2、细铁丝为什么盘成螺旋状？</a:t>
            </a:r>
          </a:p>
          <a:p>
            <a:pPr eaLnBrk="1" hangingPunct="1"/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3、为什么要在其下端系一根火柴？</a:t>
            </a:r>
          </a:p>
          <a:p>
            <a:pPr eaLnBrk="1" hangingPunct="1"/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4、为什么要等到火柴将要燃尽时才细铁丝插入氧气 </a:t>
            </a:r>
          </a:p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瓶中？</a:t>
            </a:r>
          </a:p>
          <a:p>
            <a:pPr eaLnBrk="1" hangingPunct="1"/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0001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313" y="888710"/>
            <a:ext cx="10852237" cy="441964"/>
          </a:xfrm>
        </p:spPr>
        <p:txBody>
          <a:bodyPr/>
          <a:lstStyle/>
          <a:p>
            <a:r>
              <a:rPr lang="en-US" altLang="zh-CN" dirty="0"/>
              <a:t>3.</a:t>
            </a:r>
            <a:r>
              <a:rPr lang="zh-CN" altLang="en-US" dirty="0">
                <a:latin typeface="方正粗黑宋简体" panose="02000000000000000000" charset="-122"/>
                <a:ea typeface="方正粗黑宋简体" panose="02000000000000000000" charset="-122"/>
              </a:rPr>
              <a:t>木炭在空气、氧气中燃烧</a:t>
            </a:r>
            <a:endParaRPr lang="zh-CN" altLang="en-US" dirty="0"/>
          </a:p>
        </p:txBody>
      </p:sp>
      <p:pic>
        <p:nvPicPr>
          <p:cNvPr id="4" name="Picture 20" descr="2008348233957">
            <a:hlinkClick r:id="rId3" action="ppaction://hlinkfile"/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514" y="1534136"/>
            <a:ext cx="3886200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表格 4"/>
          <p:cNvGraphicFramePr/>
          <p:nvPr>
            <p:extLst>
              <p:ext uri="{D42A27DB-BD31-4B8C-83A1-F6EECF244321}">
                <p14:modId xmlns:p14="http://schemas.microsoft.com/office/powerpoint/2010/main" val="3435321422"/>
              </p:ext>
            </p:extLst>
          </p:nvPr>
        </p:nvGraphicFramePr>
        <p:xfrm>
          <a:off x="672123" y="1849745"/>
          <a:ext cx="5597476" cy="3098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8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8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23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实验内容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实验现象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57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在空气里燃烧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dirty="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  <a:p>
                      <a:pPr algn="ctr">
                        <a:buNone/>
                      </a:pPr>
                      <a:endParaRPr lang="en-US" altLang="zh-CN" sz="2000" dirty="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2000" dirty="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59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dirty="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在氧气里燃烧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dirty="0">
                        <a:latin typeface="方正粗黑宋简体" panose="02000000000000000000" charset="-122"/>
                        <a:ea typeface="方正粗黑宋简体" panose="02000000000000000000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000" dirty="0">
                        <a:latin typeface="方正粗黑宋简体" panose="02000000000000000000" charset="-122"/>
                        <a:ea typeface="方正粗黑宋简体" panose="02000000000000000000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000" dirty="0">
                        <a:latin typeface="方正粗黑宋简体" panose="02000000000000000000" charset="-122"/>
                        <a:ea typeface="方正粗黑宋简体" panose="02000000000000000000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000" dirty="0">
                        <a:latin typeface="方正粗黑宋简体" panose="02000000000000000000" charset="-122"/>
                        <a:ea typeface="方正粗黑宋简体" panose="02000000000000000000" charset="-122"/>
                        <a:sym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7602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latin typeface="方正粗黑宋简体" panose="02000000000000000000" charset="-122"/>
                <a:ea typeface="方正粗黑宋简体" panose="02000000000000000000" charset="-122"/>
              </a:rPr>
              <a:t>4.</a:t>
            </a:r>
            <a:r>
              <a:rPr lang="zh-CN" altLang="en-US" dirty="0">
                <a:latin typeface="方正粗黑宋简体" panose="02000000000000000000" charset="-122"/>
                <a:ea typeface="方正粗黑宋简体" panose="02000000000000000000" charset="-122"/>
              </a:rPr>
              <a:t>红磷在空气中燃烧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7459" y="1299413"/>
            <a:ext cx="3794660" cy="441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959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5.</a:t>
            </a:r>
            <a:r>
              <a:rPr lang="zh-CN" altLang="en-US" dirty="0"/>
              <a:t>镁条在空气中燃烧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1946" y="1867879"/>
            <a:ext cx="4463709" cy="251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07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化合反应和氧化反应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15" y="1160780"/>
            <a:ext cx="9533255" cy="418338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三、化合反应和分解反应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885190"/>
            <a:ext cx="10852150" cy="2122805"/>
          </a:xfrm>
        </p:spPr>
        <p:txBody>
          <a:bodyPr/>
          <a:lstStyle/>
          <a:p>
            <a:r>
              <a:rPr lang="zh-CN" altLang="en-US" sz="2500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化合反应</a:t>
            </a:r>
            <a:r>
              <a:rPr lang="zh-CN" altLang="en-US"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：由两种或两种以上的物质生成另一种物质的反应，</a:t>
            </a:r>
            <a:r>
              <a:rPr lang="en-US" altLang="zh-CN"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</a:t>
            </a:r>
            <a:r>
              <a:rPr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多变一</a:t>
            </a:r>
            <a:r>
              <a:rPr lang="en-US" altLang="zh-CN"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”</a:t>
            </a:r>
            <a:r>
              <a:rPr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，</a:t>
            </a:r>
            <a:r>
              <a:rPr lang="en-US" altLang="zh-CN" sz="2500" dirty="0" err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eg</a:t>
            </a:r>
            <a:r>
              <a:rPr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：木炭、硫等与氧气的反应。</a:t>
            </a:r>
          </a:p>
          <a:p>
            <a:r>
              <a:rPr lang="zh-CN" altLang="en-US" sz="2500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分解反应</a:t>
            </a:r>
            <a:r>
              <a:rPr sz="2500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：</a:t>
            </a: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氧化与缓慢氧化</a:t>
            </a:r>
          </a:p>
        </p:txBody>
      </p:sp>
      <p:graphicFrame>
        <p:nvGraphicFramePr>
          <p:cNvPr id="4" name="表格 3"/>
          <p:cNvGraphicFramePr/>
          <p:nvPr/>
        </p:nvGraphicFramePr>
        <p:xfrm>
          <a:off x="809625" y="1286510"/>
          <a:ext cx="10542270" cy="4733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4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4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4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08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50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氧化反应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缓慢氧化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33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概念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物质与氧（包括氧气）发生的反应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物质与氧气发生的缓慢的不易被察觉的氧化反应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举例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物质与氧气发生的反应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铁生锈，食物腐烂等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1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区别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反应的剧烈程度不同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08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联系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5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都是氧化反应，都放出热量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110" y="1128584"/>
            <a:ext cx="10630024" cy="358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01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63" y="1061652"/>
            <a:ext cx="10469358" cy="405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81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63" y="1254468"/>
            <a:ext cx="11469968" cy="330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0508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096" y="767821"/>
            <a:ext cx="9283391" cy="441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6420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096" y="1038225"/>
            <a:ext cx="943927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4025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71" y="1262590"/>
            <a:ext cx="10098654" cy="321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89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803" y="1018646"/>
            <a:ext cx="10328451" cy="398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733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336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336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193369"/>
  <p:tag name="KSO_WM_TEMPLATE_THUMBS_INDEX" val="1、3、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93369_1"/>
  <p:tag name="KSO_WM_TEMPLATE_SUBCATEGORY" val="0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93369"/>
  <p:tag name="KSO_WM_SLIDE_TYPE" val="title"/>
  <p:tag name="KSO_WM_SLIDE_SUBTYPE" val="pureTxt"/>
  <p:tag name="KSO_WM_TEMPLATE_THUMBS_INDEX" val="1、3、8"/>
  <p:tag name="KSO_WM_SLIDE_LAYOUT" val="a_b"/>
  <p:tag name="KSO_WM_SLIDE_LAYOUT_CNT" val="1_3"/>
  <p:tag name="KSO_WM_SLIDE_MODEL_TYPE" val="cover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93369_1*a*1"/>
  <p:tag name="KSO_WM_TEMPLATE_CATEGORY" val="custom"/>
  <p:tag name="KSO_WM_TEMPLATE_INDEX" val="20193369"/>
  <p:tag name="KSO_WM_UNIT_LAYERLEVEL" val="1"/>
  <p:tag name="KSO_WM_TAG_VERSION" val="1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3369"/>
</p:tagLst>
</file>

<file path=ppt/theme/theme1.xml><?xml version="1.0" encoding="utf-8"?>
<a:theme xmlns:a="http://schemas.openxmlformats.org/drawingml/2006/main" name="1_Office 主题​​">
  <a:themeElements>
    <a:clrScheme name="自定义 7">
      <a:dk1>
        <a:srgbClr val="000000"/>
      </a:dk1>
      <a:lt1>
        <a:sysClr val="window" lastClr="FFFFFF"/>
      </a:lt1>
      <a:dk2>
        <a:srgbClr val="DBE0FA"/>
      </a:dk2>
      <a:lt2>
        <a:srgbClr val="FFFFFF"/>
      </a:lt2>
      <a:accent1>
        <a:srgbClr val="5066E9"/>
      </a:accent1>
      <a:accent2>
        <a:srgbClr val="7E8AF1"/>
      </a:accent2>
      <a:accent3>
        <a:srgbClr val="97E0E4"/>
      </a:accent3>
      <a:accent4>
        <a:srgbClr val="A1D8CC"/>
      </a:accent4>
      <a:accent5>
        <a:srgbClr val="C4D9D8"/>
      </a:accent5>
      <a:accent6>
        <a:srgbClr val="B9DCB5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296</Words>
  <Application>Microsoft Office PowerPoint</Application>
  <PresentationFormat>宽屏</PresentationFormat>
  <Paragraphs>55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方正粗黑宋简体</vt:lpstr>
      <vt:lpstr>宋体</vt:lpstr>
      <vt:lpstr>微软雅黑</vt:lpstr>
      <vt:lpstr>Arial</vt:lpstr>
      <vt:lpstr>1_Office 主题​​</vt:lpstr>
      <vt:lpstr>氧气的化学性质</vt:lpstr>
      <vt:lpstr>PowerPoint 演示文稿</vt:lpstr>
      <vt:lpstr>PowerPoint 演示文稿</vt:lpstr>
      <vt:lpstr>PowerPoint 演示文稿</vt:lpstr>
      <vt:lpstr>PowerPoint 演示文稿</vt:lpstr>
      <vt:lpstr>一、氧气的物理性质</vt:lpstr>
      <vt:lpstr>二、氧气的化学性质</vt:lpstr>
      <vt:lpstr>氧气的化学性质</vt:lpstr>
      <vt:lpstr>PowerPoint 演示文稿</vt:lpstr>
      <vt:lpstr>PowerPoint 演示文稿</vt:lpstr>
      <vt:lpstr>1.铁丝在氧气中燃烧实验的思考：</vt:lpstr>
      <vt:lpstr>3.木炭在空气、氧气中燃烧</vt:lpstr>
      <vt:lpstr>4.红磷在空气中燃烧</vt:lpstr>
      <vt:lpstr>5.镁条在空气中燃烧</vt:lpstr>
      <vt:lpstr>化合反应和氧化反应</vt:lpstr>
      <vt:lpstr>三、化合反应和分解反应</vt:lpstr>
      <vt:lpstr>氧化与缓慢氧化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氧气（O2）</dc:title>
  <dc:creator/>
  <cp:lastModifiedBy>张</cp:lastModifiedBy>
  <cp:revision>15</cp:revision>
  <dcterms:created xsi:type="dcterms:W3CDTF">2019-07-01T23:54:12Z</dcterms:created>
  <dcterms:modified xsi:type="dcterms:W3CDTF">2023-05-10T08:06:15Z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2052-11.1.0.8806</vt:lpwstr>
  </property>
</Properties>
</file>