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05" r:id="rId4"/>
    <p:sldId id="287" r:id="rId5"/>
    <p:sldId id="288" r:id="rId6"/>
    <p:sldId id="289" r:id="rId7"/>
    <p:sldId id="290" r:id="rId8"/>
    <p:sldId id="293" r:id="rId9"/>
    <p:sldId id="294" r:id="rId10"/>
    <p:sldId id="295" r:id="rId11"/>
    <p:sldId id="296" r:id="rId12"/>
    <p:sldId id="291" r:id="rId13"/>
    <p:sldId id="292" r:id="rId14"/>
    <p:sldId id="278" r:id="rId15"/>
    <p:sldId id="258" r:id="rId16"/>
    <p:sldId id="274" r:id="rId17"/>
    <p:sldId id="276" r:id="rId18"/>
    <p:sldId id="284" r:id="rId19"/>
    <p:sldId id="259" r:id="rId20"/>
    <p:sldId id="260" r:id="rId21"/>
    <p:sldId id="285" r:id="rId22"/>
    <p:sldId id="261" r:id="rId23"/>
    <p:sldId id="298" r:id="rId24"/>
    <p:sldId id="299" r:id="rId25"/>
    <p:sldId id="300" r:id="rId26"/>
    <p:sldId id="262" r:id="rId27"/>
    <p:sldId id="277" r:id="rId28"/>
    <p:sldId id="264" r:id="rId29"/>
    <p:sldId id="270" r:id="rId30"/>
    <p:sldId id="269" r:id="rId31"/>
    <p:sldId id="297" r:id="rId32"/>
    <p:sldId id="286" r:id="rId33"/>
    <p:sldId id="301" r:id="rId34"/>
    <p:sldId id="302" r:id="rId35"/>
    <p:sldId id="271" r:id="rId36"/>
    <p:sldId id="265" r:id="rId37"/>
    <p:sldId id="273" r:id="rId38"/>
    <p:sldId id="279" r:id="rId39"/>
    <p:sldId id="280" r:id="rId40"/>
    <p:sldId id="281" r:id="rId41"/>
    <p:sldId id="282" r:id="rId42"/>
    <p:sldId id="283" r:id="rId43"/>
    <p:sldId id="272" r:id="rId44"/>
    <p:sldId id="266" r:id="rId45"/>
    <p:sldId id="267" r:id="rId46"/>
    <p:sldId id="275" r:id="rId47"/>
    <p:sldId id="268" r:id="rId48"/>
    <p:sldId id="303" r:id="rId49"/>
    <p:sldId id="304" r:id="rId5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7613C-E03B-4062-88EB-5CEF4C6ACA74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9DCDA-0AE8-4285-9C23-B0B10B7E60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5475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7613C-E03B-4062-88EB-5CEF4C6ACA74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9DCDA-0AE8-4285-9C23-B0B10B7E60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0913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7613C-E03B-4062-88EB-5CEF4C6ACA74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9DCDA-0AE8-4285-9C23-B0B10B7E60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3572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7613C-E03B-4062-88EB-5CEF4C6ACA74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9DCDA-0AE8-4285-9C23-B0B10B7E60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5835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7613C-E03B-4062-88EB-5CEF4C6ACA74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9DCDA-0AE8-4285-9C23-B0B10B7E60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6437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7613C-E03B-4062-88EB-5CEF4C6ACA74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9DCDA-0AE8-4285-9C23-B0B10B7E60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7109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7613C-E03B-4062-88EB-5CEF4C6ACA74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9DCDA-0AE8-4285-9C23-B0B10B7E60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31967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7613C-E03B-4062-88EB-5CEF4C6ACA74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9DCDA-0AE8-4285-9C23-B0B10B7E60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5054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7613C-E03B-4062-88EB-5CEF4C6ACA74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9DCDA-0AE8-4285-9C23-B0B10B7E60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16272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7613C-E03B-4062-88EB-5CEF4C6ACA74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9DCDA-0AE8-4285-9C23-B0B10B7E60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3809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7613C-E03B-4062-88EB-5CEF4C6ACA74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9DCDA-0AE8-4285-9C23-B0B10B7E60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537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37613C-E03B-4062-88EB-5CEF4C6ACA74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59DCDA-0AE8-4285-9C23-B0B10B7E60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4631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1622" y="479812"/>
            <a:ext cx="9144000" cy="2387600"/>
          </a:xfrm>
        </p:spPr>
        <p:txBody>
          <a:bodyPr/>
          <a:lstStyle/>
          <a:p>
            <a:r>
              <a:rPr lang="zh-CN" altLang="en-US"/>
              <a:t>第一次月考试题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25044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987" y="1038225"/>
            <a:ext cx="10868025" cy="478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5684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765" y="1210491"/>
            <a:ext cx="10702223" cy="3109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7839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" y="528380"/>
            <a:ext cx="11830050" cy="604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3663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012" y="407544"/>
            <a:ext cx="11588069" cy="4996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3472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417" y="518984"/>
            <a:ext cx="10717211" cy="5494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6416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449" y="790832"/>
            <a:ext cx="9237448" cy="5198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9148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44" y="1441623"/>
            <a:ext cx="11011171" cy="3270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301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711" y="1213379"/>
            <a:ext cx="11524142" cy="3638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7993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904" y="1259874"/>
            <a:ext cx="10887299" cy="329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6292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63" y="1230397"/>
            <a:ext cx="11420475" cy="3918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0651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0" y="1033848"/>
            <a:ext cx="11715750" cy="3875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4770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027" y="831249"/>
            <a:ext cx="11725275" cy="3790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5387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610" y="1045819"/>
            <a:ext cx="11591925" cy="339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5312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2050" y="1247775"/>
            <a:ext cx="9867900" cy="436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5966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618" y="1515762"/>
            <a:ext cx="10905849" cy="3237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6251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545" y="957260"/>
            <a:ext cx="10914924" cy="3499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5644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265" y="1470582"/>
            <a:ext cx="10873946" cy="307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281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3012" y="1343025"/>
            <a:ext cx="9705975" cy="417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0696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364" y="1539703"/>
            <a:ext cx="10342118" cy="341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3936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903" y="941816"/>
            <a:ext cx="10516655" cy="3638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6474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5986" y="1261805"/>
            <a:ext cx="9289905" cy="4479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3689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85" y="1214052"/>
            <a:ext cx="10458450" cy="266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1414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204" y="1029730"/>
            <a:ext cx="10369904" cy="3921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8967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2262" y="1567377"/>
            <a:ext cx="9534525" cy="2988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3145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831" y="563133"/>
            <a:ext cx="10382250" cy="5534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1146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7527" y="1456294"/>
            <a:ext cx="10020300" cy="2745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9151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613" y="1298618"/>
            <a:ext cx="9382125" cy="3775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4131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132" y="1021620"/>
            <a:ext cx="10896600" cy="4127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71273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445" y="1176980"/>
            <a:ext cx="10458450" cy="3411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8951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7167" y="200668"/>
            <a:ext cx="9886822" cy="5815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6908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802" y="322176"/>
            <a:ext cx="12106275" cy="6296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37196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373" y="824040"/>
            <a:ext cx="11553825" cy="4563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28328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240" y="1144802"/>
            <a:ext cx="10763250" cy="4160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69913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362" y="561975"/>
            <a:ext cx="10963275" cy="573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52046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605" y="2009517"/>
            <a:ext cx="10898145" cy="2002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65522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095" y="230659"/>
            <a:ext cx="9477375" cy="5901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63852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5" y="1051997"/>
            <a:ext cx="11934825" cy="402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88497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293" y="2713980"/>
            <a:ext cx="11363325" cy="113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20498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718" y="418198"/>
            <a:ext cx="11468100" cy="597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22561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844" y="1522841"/>
            <a:ext cx="11544300" cy="3400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98197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428" y="1946447"/>
            <a:ext cx="10801350" cy="280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9593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469" y="579608"/>
            <a:ext cx="9486900" cy="4924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85867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061" y="1631778"/>
            <a:ext cx="9907602" cy="2198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54249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7315" y="531211"/>
            <a:ext cx="8953500" cy="576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28367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3552" y="2291664"/>
            <a:ext cx="8810625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91340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376" y="1163494"/>
            <a:ext cx="10727724" cy="3838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80227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940" y="1541505"/>
            <a:ext cx="115824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034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013" y="1706133"/>
            <a:ext cx="9229725" cy="263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8342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3</Words>
  <Application>Microsoft Office PowerPoint</Application>
  <PresentationFormat>宽屏</PresentationFormat>
  <Paragraphs>1</Paragraphs>
  <Slides>49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49</vt:i4>
      </vt:variant>
    </vt:vector>
  </HeadingPairs>
  <TitlesOfParts>
    <vt:vector size="53" baseType="lpstr">
      <vt:lpstr>Arial</vt:lpstr>
      <vt:lpstr>Calibri</vt:lpstr>
      <vt:lpstr>Calibri Light</vt:lpstr>
      <vt:lpstr>Office 主题</vt:lpstr>
      <vt:lpstr>第一次月考试题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月考分析</dc:title>
  <dc:creator>Microsoft 帐户</dc:creator>
  <cp:lastModifiedBy>张</cp:lastModifiedBy>
  <cp:revision>8</cp:revision>
  <dcterms:created xsi:type="dcterms:W3CDTF">2020-10-01T01:32:50Z</dcterms:created>
  <dcterms:modified xsi:type="dcterms:W3CDTF">2023-05-10T08:37:40Z</dcterms:modified>
</cp:coreProperties>
</file>