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68" r:id="rId4"/>
    <p:sldId id="269" r:id="rId5"/>
    <p:sldId id="270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725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C7665-8A48-49D3-8270-8CB5094E4060}" type="datetimeFigureOut">
              <a:rPr lang="zh-CN" altLang="en-US" smtClean="0"/>
              <a:t>2023/5/10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57AAEF-A2D6-4AB8-A439-781C9D1D74D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16551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C7665-8A48-49D3-8270-8CB5094E4060}" type="datetimeFigureOut">
              <a:rPr lang="zh-CN" altLang="en-US" smtClean="0"/>
              <a:t>2023/5/10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57AAEF-A2D6-4AB8-A439-781C9D1D74D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78207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C7665-8A48-49D3-8270-8CB5094E4060}" type="datetimeFigureOut">
              <a:rPr lang="zh-CN" altLang="en-US" smtClean="0"/>
              <a:t>2023/5/10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57AAEF-A2D6-4AB8-A439-781C9D1D74D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29130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C7665-8A48-49D3-8270-8CB5094E4060}" type="datetimeFigureOut">
              <a:rPr lang="zh-CN" altLang="en-US" smtClean="0"/>
              <a:t>2023/5/10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57AAEF-A2D6-4AB8-A439-781C9D1D74D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12744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C7665-8A48-49D3-8270-8CB5094E4060}" type="datetimeFigureOut">
              <a:rPr lang="zh-CN" altLang="en-US" smtClean="0"/>
              <a:t>2023/5/10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57AAEF-A2D6-4AB8-A439-781C9D1D74D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05398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C7665-8A48-49D3-8270-8CB5094E4060}" type="datetimeFigureOut">
              <a:rPr lang="zh-CN" altLang="en-US" smtClean="0"/>
              <a:t>2023/5/10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57AAEF-A2D6-4AB8-A439-781C9D1D74D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51239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C7665-8A48-49D3-8270-8CB5094E4060}" type="datetimeFigureOut">
              <a:rPr lang="zh-CN" altLang="en-US" smtClean="0"/>
              <a:t>2023/5/10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57AAEF-A2D6-4AB8-A439-781C9D1D74D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74907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C7665-8A48-49D3-8270-8CB5094E4060}" type="datetimeFigureOut">
              <a:rPr lang="zh-CN" altLang="en-US" smtClean="0"/>
              <a:t>2023/5/10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57AAEF-A2D6-4AB8-A439-781C9D1D74D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53575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C7665-8A48-49D3-8270-8CB5094E4060}" type="datetimeFigureOut">
              <a:rPr lang="zh-CN" altLang="en-US" smtClean="0"/>
              <a:t>2023/5/10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57AAEF-A2D6-4AB8-A439-781C9D1D74D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988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C7665-8A48-49D3-8270-8CB5094E4060}" type="datetimeFigureOut">
              <a:rPr lang="zh-CN" altLang="en-US" smtClean="0"/>
              <a:t>2023/5/10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57AAEF-A2D6-4AB8-A439-781C9D1D74D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26830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C7665-8A48-49D3-8270-8CB5094E4060}" type="datetimeFigureOut">
              <a:rPr lang="zh-CN" altLang="en-US" smtClean="0"/>
              <a:t>2023/5/10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57AAEF-A2D6-4AB8-A439-781C9D1D74D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64120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2C7665-8A48-49D3-8270-8CB5094E4060}" type="datetimeFigureOut">
              <a:rPr lang="zh-CN" altLang="en-US" smtClean="0"/>
              <a:t>2023/5/10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57AAEF-A2D6-4AB8-A439-781C9D1D74D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5118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070919" y="405671"/>
            <a:ext cx="9144000" cy="2387600"/>
          </a:xfrm>
        </p:spPr>
        <p:txBody>
          <a:bodyPr/>
          <a:lstStyle/>
          <a:p>
            <a:r>
              <a:rPr lang="zh-CN" altLang="en-US" dirty="0"/>
              <a:t>制取氧气</a:t>
            </a:r>
            <a:r>
              <a:rPr lang="en-US" altLang="zh-CN" dirty="0"/>
              <a:t>2.2-2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6333757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3136" y="1153027"/>
            <a:ext cx="11421979" cy="2819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03905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7564" y="962526"/>
            <a:ext cx="10665043" cy="4699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89342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8124" y="1192579"/>
            <a:ext cx="6753225" cy="3933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52305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563870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2598" y="915945"/>
            <a:ext cx="7648575" cy="415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63227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6994" y="712058"/>
            <a:ext cx="10527814" cy="4477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62781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3342" y="1766887"/>
            <a:ext cx="8626946" cy="3749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60280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5589" y="339811"/>
            <a:ext cx="85344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51692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4912" y="277512"/>
            <a:ext cx="7953375" cy="628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66866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1948" y="474448"/>
            <a:ext cx="9718295" cy="4888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53917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1394" y="1239795"/>
            <a:ext cx="7762875" cy="167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54663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4332" y="1700855"/>
            <a:ext cx="9060465" cy="2986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14648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4044" y="748255"/>
            <a:ext cx="11250840" cy="4058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369755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4749" y="921278"/>
            <a:ext cx="10044634" cy="4446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12869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4</Words>
  <Application>Microsoft Office PowerPoint</Application>
  <PresentationFormat>宽屏</PresentationFormat>
  <Paragraphs>1</Paragraphs>
  <Slides>15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主题</vt:lpstr>
      <vt:lpstr>制取氧气2.2-2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制取氧气2</dc:title>
  <dc:creator>Microsoft 帐户</dc:creator>
  <cp:lastModifiedBy>张</cp:lastModifiedBy>
  <cp:revision>4</cp:revision>
  <dcterms:created xsi:type="dcterms:W3CDTF">2020-08-03T12:49:23Z</dcterms:created>
  <dcterms:modified xsi:type="dcterms:W3CDTF">2023-05-10T08:01:18Z</dcterms:modified>
</cp:coreProperties>
</file>